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23"/>
  </p:normalViewPr>
  <p:slideViewPr>
    <p:cSldViewPr snapToGrid="0" snapToObjects="1">
      <p:cViewPr varScale="1">
        <p:scale>
          <a:sx n="146" d="100"/>
          <a:sy n="146" d="100"/>
        </p:scale>
        <p:origin x="192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93E5-F1A4-CC4B-AA66-9866CE121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5B3DC-61AB-1C44-83E6-657CBC57E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67F02-82B8-714C-A3FA-C527C645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E0A04-2271-F845-842F-1C2383F95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043B2-8D08-C345-8D83-6EF36AE5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8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3947-68D6-A448-9344-7049A0617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6EC91E-7A45-C445-8BF0-88B6284FD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32922-3C70-A44B-8CEA-9ABE611E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06F3D-7560-114D-AD97-89194D64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589C3-92F0-AC4B-99E5-D4DCDB5A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2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01072C-F880-9348-9715-918921302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8EDCF7-9DE9-E946-B4CE-2F1139265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99B9B-71B3-5048-BBCE-2243FCFA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FDF10-9582-7B4F-A549-50F751BD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00D11-4278-4043-A85B-86283E5F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9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26C19-E826-5C48-BA5C-38E80037C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ECD97-DF6B-524E-A67F-AC66515DC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DB3C7-C6B5-DF43-8453-617DFA77D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94DB2-32EE-EA47-B0B9-E94F4413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530B3-C34D-D940-A71B-CB29ED40D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3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6CDDD-A64D-2B44-9E11-D84F2FCE1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68386-BBD2-B046-832A-20A7C73C8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D703B-F68C-4E4E-B586-635E1FDB4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A3837-DA6F-4F4C-8961-FA49B012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C94DB-31F2-4D4F-86E4-A22CA3B1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2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E87F-6657-034F-BD0A-0B099836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2F0B2-844A-5744-AA46-10C82F1B5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15658-60EC-2A4E-9281-8EFB8B100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97B39-3C23-0741-9F8F-5759ACD69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36750-73C6-3F4B-BD2D-A3331274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EA8D9-D88B-DD4F-8E91-718CE4BBB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0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7721D-8C3E-E642-BD5E-E6DCC57D9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57E35-4BE3-AC4B-8FDA-C95496703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2F946-786A-224F-AC26-13F9654D2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B4E11-7B5E-E34B-BF9C-05EBBA80A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54323D-C672-7843-8D0A-7B65C78F2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FD9F81-03B5-8D47-965F-E069E8B3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69F321-766F-7E47-8730-8FAD20CF7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108A60-0C7F-F542-ACA2-DBD36A21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0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CDA94-960A-BF4A-A470-42038A156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55B207-6C13-7141-8E7A-80F35A769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0AEAF-BF5C-664A-BC33-B228E699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0E608-7CEF-9D43-9CE5-332A6C59F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2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5776C-CC06-3643-BE78-B6C72948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03FFBE-F86C-8F4A-9A7F-013FCC888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A52DC-A278-AE46-AABF-08033CA3A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7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6C3D1-770F-2840-88C2-C66E66A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A54D9-E7C4-1D45-A296-8EBF7CD22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F63ED5-1668-5740-A1F4-06DCE39E9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B2292-D2F1-3E44-8A16-8F57277B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1899E-8A2E-AC4F-B040-99F7435B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1AC-5DDB-A74A-BF79-1586281D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065C9-6E11-1C4B-AF14-87AEB08A8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5A9FE9-1682-9E47-B263-BDAAED5EE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8760D-D44F-5A4C-A5F9-9200F5351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F1BB4-2A89-E944-9D13-CE7A270E1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297CD-B5CE-5748-B1BA-C9D304A2E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F264D-F857-7040-B03D-1DC1955C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F39A29-DAE3-9945-967C-93FAB7C7E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6903-AD74-EE4A-9CDC-528A49FF2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C86CE-6EAE-C04D-B543-DA2980307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D5278-6A0A-8C46-8F65-5C28D409BEC0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ADBC7-BC78-4844-B065-52B3A2FDA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A26B2-97B6-F349-96A9-862775153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91E2D-3B0C-F14F-A414-D6FA7EE06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6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98EE5-57EE-3440-9F68-E36EB0750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Making </a:t>
            </a:r>
            <a:r>
              <a:rPr lang="en-US" b="1" dirty="0" err="1"/>
              <a:t>Fiztop</a:t>
            </a:r>
            <a:r>
              <a:rPr lang="en-US" b="1" dirty="0"/>
              <a:t> DZFOs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42A760-EC9E-0040-964B-589ECEA18D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i="1" dirty="0" err="1"/>
              <a:t>Sev</a:t>
            </a:r>
            <a:r>
              <a:rPr lang="en-US" sz="1600" i="1" dirty="0"/>
              <a:t> Clarke July 2018</a:t>
            </a:r>
          </a:p>
        </p:txBody>
      </p:sp>
    </p:spTree>
    <p:extLst>
      <p:ext uri="{BB962C8B-B14F-4D97-AF65-F5344CB8AC3E}">
        <p14:creationId xmlns:p14="http://schemas.microsoft.com/office/powerpoint/2010/main" val="199098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E27B8B7C-2192-D44F-96B0-A38AA64CB8A2}"/>
              </a:ext>
            </a:extLst>
          </p:cNvPr>
          <p:cNvGrpSpPr/>
          <p:nvPr/>
        </p:nvGrpSpPr>
        <p:grpSpPr>
          <a:xfrm>
            <a:off x="523122" y="1925995"/>
            <a:ext cx="10781211" cy="1213260"/>
            <a:chOff x="641705" y="1128829"/>
            <a:chExt cx="10781211" cy="1213260"/>
          </a:xfrm>
        </p:grpSpPr>
        <p:sp>
          <p:nvSpPr>
            <p:cNvPr id="2" name="Cube 1">
              <a:extLst>
                <a:ext uri="{FF2B5EF4-FFF2-40B4-BE49-F238E27FC236}">
                  <a16:creationId xmlns:a16="http://schemas.microsoft.com/office/drawing/2014/main" id="{F4242DBF-7428-DD41-92ED-29F251A08D01}"/>
                </a:ext>
              </a:extLst>
            </p:cNvPr>
            <p:cNvSpPr/>
            <p:nvPr/>
          </p:nvSpPr>
          <p:spPr>
            <a:xfrm>
              <a:off x="641705" y="1128829"/>
              <a:ext cx="10781211" cy="1213260"/>
            </a:xfrm>
            <a:prstGeom prst="cube">
              <a:avLst>
                <a:gd name="adj" fmla="val 7254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816F65CC-6C2D-864E-BEC1-D57B6DBE80B1}"/>
                </a:ext>
              </a:extLst>
            </p:cNvPr>
            <p:cNvSpPr/>
            <p:nvPr/>
          </p:nvSpPr>
          <p:spPr>
            <a:xfrm rot="21423858">
              <a:off x="5538306" y="1227910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ACA0B8EE-C779-D142-B3C3-806D9162CE3B}"/>
                </a:ext>
              </a:extLst>
            </p:cNvPr>
            <p:cNvSpPr/>
            <p:nvPr/>
          </p:nvSpPr>
          <p:spPr>
            <a:xfrm rot="21423858">
              <a:off x="3903309" y="1227910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F81919D-8454-3344-9054-99D7A410ABA4}"/>
                </a:ext>
              </a:extLst>
            </p:cNvPr>
            <p:cNvSpPr/>
            <p:nvPr/>
          </p:nvSpPr>
          <p:spPr>
            <a:xfrm rot="21423858">
              <a:off x="3127719" y="1219201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AB1A9DA-B074-3548-882B-C41CDD3A512D}"/>
                </a:ext>
              </a:extLst>
            </p:cNvPr>
            <p:cNvSpPr/>
            <p:nvPr/>
          </p:nvSpPr>
          <p:spPr>
            <a:xfrm rot="21423858">
              <a:off x="2320907" y="1214105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EFBAF24-2392-FB43-BC3C-8E3F2236AEB1}"/>
                </a:ext>
              </a:extLst>
            </p:cNvPr>
            <p:cNvSpPr/>
            <p:nvPr/>
          </p:nvSpPr>
          <p:spPr>
            <a:xfrm rot="21423858">
              <a:off x="6397713" y="1227909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14DF4A8-D60B-444C-9850-1EA542E02597}"/>
                </a:ext>
              </a:extLst>
            </p:cNvPr>
            <p:cNvSpPr/>
            <p:nvPr/>
          </p:nvSpPr>
          <p:spPr>
            <a:xfrm rot="21423858">
              <a:off x="7270113" y="1214108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7140CCE-C31B-2943-B775-BCBD534DECDF}"/>
                </a:ext>
              </a:extLst>
            </p:cNvPr>
            <p:cNvSpPr/>
            <p:nvPr/>
          </p:nvSpPr>
          <p:spPr>
            <a:xfrm rot="21423858">
              <a:off x="8204602" y="1214106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29B7E43-320C-5F42-90C1-7AA06ED68C8C}"/>
                </a:ext>
              </a:extLst>
            </p:cNvPr>
            <p:cNvSpPr/>
            <p:nvPr/>
          </p:nvSpPr>
          <p:spPr>
            <a:xfrm rot="21423858">
              <a:off x="9051017" y="1214105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AB0C965-BBCF-9142-813D-9BD652D5EFCD}"/>
                </a:ext>
              </a:extLst>
            </p:cNvPr>
            <p:cNvSpPr/>
            <p:nvPr/>
          </p:nvSpPr>
          <p:spPr>
            <a:xfrm rot="21423858">
              <a:off x="4678898" y="1227909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C1645AB-5796-B34B-A802-B14FC5238CC6}"/>
                </a:ext>
              </a:extLst>
            </p:cNvPr>
            <p:cNvSpPr/>
            <p:nvPr/>
          </p:nvSpPr>
          <p:spPr>
            <a:xfrm rot="21423858">
              <a:off x="1436963" y="1559173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60BA44A-BFE9-5545-93EE-244FE600FBA1}"/>
                </a:ext>
              </a:extLst>
            </p:cNvPr>
            <p:cNvSpPr/>
            <p:nvPr/>
          </p:nvSpPr>
          <p:spPr>
            <a:xfrm rot="21423858">
              <a:off x="9909623" y="1549014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C8E8096-9CF2-8449-85F5-F27A8AA0B085}"/>
                </a:ext>
              </a:extLst>
            </p:cNvPr>
            <p:cNvSpPr/>
            <p:nvPr/>
          </p:nvSpPr>
          <p:spPr>
            <a:xfrm rot="21423858">
              <a:off x="9923417" y="1227910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8466A48-2743-3045-B6DA-F52F806BED09}"/>
                </a:ext>
              </a:extLst>
            </p:cNvPr>
            <p:cNvSpPr/>
            <p:nvPr/>
          </p:nvSpPr>
          <p:spPr>
            <a:xfrm rot="21423858">
              <a:off x="1494294" y="1227909"/>
              <a:ext cx="670559" cy="757646"/>
            </a:xfrm>
            <a:custGeom>
              <a:avLst/>
              <a:gdLst>
                <a:gd name="connsiteX0" fmla="*/ 1358537 w 4310742"/>
                <a:gd name="connsiteY0" fmla="*/ 113212 h 4798423"/>
                <a:gd name="connsiteX1" fmla="*/ 1358537 w 4310742"/>
                <a:gd name="connsiteY1" fmla="*/ 113212 h 4798423"/>
                <a:gd name="connsiteX2" fmla="*/ 1314994 w 4310742"/>
                <a:gd name="connsiteY2" fmla="*/ 174172 h 4798423"/>
                <a:gd name="connsiteX3" fmla="*/ 1288868 w 4310742"/>
                <a:gd name="connsiteY3" fmla="*/ 191589 h 4798423"/>
                <a:gd name="connsiteX4" fmla="*/ 1254034 w 4310742"/>
                <a:gd name="connsiteY4" fmla="*/ 226423 h 4798423"/>
                <a:gd name="connsiteX5" fmla="*/ 1236617 w 4310742"/>
                <a:gd name="connsiteY5" fmla="*/ 252549 h 4798423"/>
                <a:gd name="connsiteX6" fmla="*/ 1184365 w 4310742"/>
                <a:gd name="connsiteY6" fmla="*/ 287383 h 4798423"/>
                <a:gd name="connsiteX7" fmla="*/ 1140822 w 4310742"/>
                <a:gd name="connsiteY7" fmla="*/ 330926 h 4798423"/>
                <a:gd name="connsiteX8" fmla="*/ 1123405 w 4310742"/>
                <a:gd name="connsiteY8" fmla="*/ 357052 h 4798423"/>
                <a:gd name="connsiteX9" fmla="*/ 1079862 w 4310742"/>
                <a:gd name="connsiteY9" fmla="*/ 391886 h 4798423"/>
                <a:gd name="connsiteX10" fmla="*/ 1045028 w 4310742"/>
                <a:gd name="connsiteY10" fmla="*/ 444137 h 4798423"/>
                <a:gd name="connsiteX11" fmla="*/ 1027611 w 4310742"/>
                <a:gd name="connsiteY11" fmla="*/ 461555 h 4798423"/>
                <a:gd name="connsiteX12" fmla="*/ 966651 w 4310742"/>
                <a:gd name="connsiteY12" fmla="*/ 531223 h 4798423"/>
                <a:gd name="connsiteX13" fmla="*/ 931817 w 4310742"/>
                <a:gd name="connsiteY13" fmla="*/ 583475 h 4798423"/>
                <a:gd name="connsiteX14" fmla="*/ 914400 w 4310742"/>
                <a:gd name="connsiteY14" fmla="*/ 609600 h 4798423"/>
                <a:gd name="connsiteX15" fmla="*/ 879565 w 4310742"/>
                <a:gd name="connsiteY15" fmla="*/ 644435 h 4798423"/>
                <a:gd name="connsiteX16" fmla="*/ 853440 w 4310742"/>
                <a:gd name="connsiteY16" fmla="*/ 670560 h 4798423"/>
                <a:gd name="connsiteX17" fmla="*/ 818605 w 4310742"/>
                <a:gd name="connsiteY17" fmla="*/ 722812 h 4798423"/>
                <a:gd name="connsiteX18" fmla="*/ 801188 w 4310742"/>
                <a:gd name="connsiteY18" fmla="*/ 748937 h 4798423"/>
                <a:gd name="connsiteX19" fmla="*/ 757645 w 4310742"/>
                <a:gd name="connsiteY19" fmla="*/ 792480 h 4798423"/>
                <a:gd name="connsiteX20" fmla="*/ 722811 w 4310742"/>
                <a:gd name="connsiteY20" fmla="*/ 844732 h 4798423"/>
                <a:gd name="connsiteX21" fmla="*/ 714102 w 4310742"/>
                <a:gd name="connsiteY21" fmla="*/ 870857 h 4798423"/>
                <a:gd name="connsiteX22" fmla="*/ 696685 w 4310742"/>
                <a:gd name="connsiteY22" fmla="*/ 888275 h 4798423"/>
                <a:gd name="connsiteX23" fmla="*/ 679268 w 4310742"/>
                <a:gd name="connsiteY23" fmla="*/ 914400 h 4798423"/>
                <a:gd name="connsiteX24" fmla="*/ 653142 w 4310742"/>
                <a:gd name="connsiteY24" fmla="*/ 957943 h 4798423"/>
                <a:gd name="connsiteX25" fmla="*/ 644434 w 4310742"/>
                <a:gd name="connsiteY25" fmla="*/ 984069 h 4798423"/>
                <a:gd name="connsiteX26" fmla="*/ 627017 w 4310742"/>
                <a:gd name="connsiteY26" fmla="*/ 1010195 h 4798423"/>
                <a:gd name="connsiteX27" fmla="*/ 618308 w 4310742"/>
                <a:gd name="connsiteY27" fmla="*/ 1036320 h 4798423"/>
                <a:gd name="connsiteX28" fmla="*/ 600891 w 4310742"/>
                <a:gd name="connsiteY28" fmla="*/ 1062446 h 4798423"/>
                <a:gd name="connsiteX29" fmla="*/ 583474 w 4310742"/>
                <a:gd name="connsiteY29" fmla="*/ 1114697 h 4798423"/>
                <a:gd name="connsiteX30" fmla="*/ 574765 w 4310742"/>
                <a:gd name="connsiteY30" fmla="*/ 1140823 h 4798423"/>
                <a:gd name="connsiteX31" fmla="*/ 557348 w 4310742"/>
                <a:gd name="connsiteY31" fmla="*/ 1166949 h 4798423"/>
                <a:gd name="connsiteX32" fmla="*/ 539931 w 4310742"/>
                <a:gd name="connsiteY32" fmla="*/ 1219200 h 4798423"/>
                <a:gd name="connsiteX33" fmla="*/ 548640 w 4310742"/>
                <a:gd name="connsiteY33" fmla="*/ 1349829 h 4798423"/>
                <a:gd name="connsiteX34" fmla="*/ 566057 w 4310742"/>
                <a:gd name="connsiteY34" fmla="*/ 1402080 h 4798423"/>
                <a:gd name="connsiteX35" fmla="*/ 574765 w 4310742"/>
                <a:gd name="connsiteY35" fmla="*/ 1428206 h 4798423"/>
                <a:gd name="connsiteX36" fmla="*/ 609600 w 4310742"/>
                <a:gd name="connsiteY36" fmla="*/ 1471749 h 4798423"/>
                <a:gd name="connsiteX37" fmla="*/ 618308 w 4310742"/>
                <a:gd name="connsiteY37" fmla="*/ 1497875 h 4798423"/>
                <a:gd name="connsiteX38" fmla="*/ 644434 w 4310742"/>
                <a:gd name="connsiteY38" fmla="*/ 1515292 h 4798423"/>
                <a:gd name="connsiteX39" fmla="*/ 670560 w 4310742"/>
                <a:gd name="connsiteY39" fmla="*/ 1541417 h 4798423"/>
                <a:gd name="connsiteX40" fmla="*/ 679268 w 4310742"/>
                <a:gd name="connsiteY40" fmla="*/ 1567543 h 4798423"/>
                <a:gd name="connsiteX41" fmla="*/ 740228 w 4310742"/>
                <a:gd name="connsiteY41" fmla="*/ 1593669 h 4798423"/>
                <a:gd name="connsiteX42" fmla="*/ 792480 w 4310742"/>
                <a:gd name="connsiteY42" fmla="*/ 1611086 h 4798423"/>
                <a:gd name="connsiteX43" fmla="*/ 940525 w 4310742"/>
                <a:gd name="connsiteY43" fmla="*/ 1628503 h 4798423"/>
                <a:gd name="connsiteX44" fmla="*/ 1280160 w 4310742"/>
                <a:gd name="connsiteY44" fmla="*/ 1611086 h 4798423"/>
                <a:gd name="connsiteX45" fmla="*/ 1497874 w 4310742"/>
                <a:gd name="connsiteY45" fmla="*/ 1619795 h 4798423"/>
                <a:gd name="connsiteX46" fmla="*/ 1541417 w 4310742"/>
                <a:gd name="connsiteY46" fmla="*/ 1628503 h 4798423"/>
                <a:gd name="connsiteX47" fmla="*/ 1567542 w 4310742"/>
                <a:gd name="connsiteY47" fmla="*/ 1637212 h 4798423"/>
                <a:gd name="connsiteX48" fmla="*/ 1576251 w 4310742"/>
                <a:gd name="connsiteY48" fmla="*/ 1663337 h 4798423"/>
                <a:gd name="connsiteX49" fmla="*/ 1550125 w 4310742"/>
                <a:gd name="connsiteY49" fmla="*/ 1793966 h 4798423"/>
                <a:gd name="connsiteX50" fmla="*/ 1532708 w 4310742"/>
                <a:gd name="connsiteY50" fmla="*/ 1846217 h 4798423"/>
                <a:gd name="connsiteX51" fmla="*/ 1515291 w 4310742"/>
                <a:gd name="connsiteY51" fmla="*/ 1863635 h 4798423"/>
                <a:gd name="connsiteX52" fmla="*/ 1480457 w 4310742"/>
                <a:gd name="connsiteY52" fmla="*/ 1915886 h 4798423"/>
                <a:gd name="connsiteX53" fmla="*/ 1471748 w 4310742"/>
                <a:gd name="connsiteY53" fmla="*/ 1942012 h 4798423"/>
                <a:gd name="connsiteX54" fmla="*/ 1454331 w 4310742"/>
                <a:gd name="connsiteY54" fmla="*/ 1968137 h 4798423"/>
                <a:gd name="connsiteX55" fmla="*/ 1428205 w 4310742"/>
                <a:gd name="connsiteY55" fmla="*/ 2020389 h 4798423"/>
                <a:gd name="connsiteX56" fmla="*/ 1419497 w 4310742"/>
                <a:gd name="connsiteY56" fmla="*/ 2046515 h 4798423"/>
                <a:gd name="connsiteX57" fmla="*/ 1402080 w 4310742"/>
                <a:gd name="connsiteY57" fmla="*/ 2072640 h 4798423"/>
                <a:gd name="connsiteX58" fmla="*/ 1367245 w 4310742"/>
                <a:gd name="connsiteY58" fmla="*/ 2151017 h 4798423"/>
                <a:gd name="connsiteX59" fmla="*/ 1358537 w 4310742"/>
                <a:gd name="connsiteY59" fmla="*/ 2177143 h 4798423"/>
                <a:gd name="connsiteX60" fmla="*/ 1341120 w 4310742"/>
                <a:gd name="connsiteY60" fmla="*/ 2203269 h 4798423"/>
                <a:gd name="connsiteX61" fmla="*/ 1306285 w 4310742"/>
                <a:gd name="connsiteY61" fmla="*/ 2281646 h 4798423"/>
                <a:gd name="connsiteX62" fmla="*/ 1280160 w 4310742"/>
                <a:gd name="connsiteY62" fmla="*/ 2333897 h 4798423"/>
                <a:gd name="connsiteX63" fmla="*/ 1271451 w 4310742"/>
                <a:gd name="connsiteY63" fmla="*/ 2360023 h 4798423"/>
                <a:gd name="connsiteX64" fmla="*/ 1236617 w 4310742"/>
                <a:gd name="connsiteY64" fmla="*/ 2412275 h 4798423"/>
                <a:gd name="connsiteX65" fmla="*/ 1227908 w 4310742"/>
                <a:gd name="connsiteY65" fmla="*/ 2438400 h 4798423"/>
                <a:gd name="connsiteX66" fmla="*/ 1193074 w 4310742"/>
                <a:gd name="connsiteY66" fmla="*/ 2490652 h 4798423"/>
                <a:gd name="connsiteX67" fmla="*/ 1175657 w 4310742"/>
                <a:gd name="connsiteY67" fmla="*/ 2516777 h 4798423"/>
                <a:gd name="connsiteX68" fmla="*/ 1140822 w 4310742"/>
                <a:gd name="connsiteY68" fmla="*/ 2560320 h 4798423"/>
                <a:gd name="connsiteX69" fmla="*/ 1114697 w 4310742"/>
                <a:gd name="connsiteY69" fmla="*/ 2612572 h 4798423"/>
                <a:gd name="connsiteX70" fmla="*/ 1071154 w 4310742"/>
                <a:gd name="connsiteY70" fmla="*/ 2656115 h 4798423"/>
                <a:gd name="connsiteX71" fmla="*/ 1036320 w 4310742"/>
                <a:gd name="connsiteY71" fmla="*/ 2708366 h 4798423"/>
                <a:gd name="connsiteX72" fmla="*/ 1018902 w 4310742"/>
                <a:gd name="connsiteY72" fmla="*/ 2725783 h 4798423"/>
                <a:gd name="connsiteX73" fmla="*/ 1001485 w 4310742"/>
                <a:gd name="connsiteY73" fmla="*/ 2751909 h 4798423"/>
                <a:gd name="connsiteX74" fmla="*/ 957942 w 4310742"/>
                <a:gd name="connsiteY74" fmla="*/ 2795452 h 4798423"/>
                <a:gd name="connsiteX75" fmla="*/ 949234 w 4310742"/>
                <a:gd name="connsiteY75" fmla="*/ 2821577 h 4798423"/>
                <a:gd name="connsiteX76" fmla="*/ 931817 w 4310742"/>
                <a:gd name="connsiteY76" fmla="*/ 2838995 h 4798423"/>
                <a:gd name="connsiteX77" fmla="*/ 896982 w 4310742"/>
                <a:gd name="connsiteY77" fmla="*/ 2882537 h 4798423"/>
                <a:gd name="connsiteX78" fmla="*/ 870857 w 4310742"/>
                <a:gd name="connsiteY78" fmla="*/ 2934789 h 4798423"/>
                <a:gd name="connsiteX79" fmla="*/ 844731 w 4310742"/>
                <a:gd name="connsiteY79" fmla="*/ 2960915 h 4798423"/>
                <a:gd name="connsiteX80" fmla="*/ 827314 w 4310742"/>
                <a:gd name="connsiteY80" fmla="*/ 2987040 h 4798423"/>
                <a:gd name="connsiteX81" fmla="*/ 801188 w 4310742"/>
                <a:gd name="connsiteY81" fmla="*/ 3013166 h 4798423"/>
                <a:gd name="connsiteX82" fmla="*/ 766354 w 4310742"/>
                <a:gd name="connsiteY82" fmla="*/ 3065417 h 4798423"/>
                <a:gd name="connsiteX83" fmla="*/ 714102 w 4310742"/>
                <a:gd name="connsiteY83" fmla="*/ 3143795 h 4798423"/>
                <a:gd name="connsiteX84" fmla="*/ 679268 w 4310742"/>
                <a:gd name="connsiteY84" fmla="*/ 3196046 h 4798423"/>
                <a:gd name="connsiteX85" fmla="*/ 661851 w 4310742"/>
                <a:gd name="connsiteY85" fmla="*/ 3222172 h 4798423"/>
                <a:gd name="connsiteX86" fmla="*/ 653142 w 4310742"/>
                <a:gd name="connsiteY86" fmla="*/ 3248297 h 4798423"/>
                <a:gd name="connsiteX87" fmla="*/ 635725 w 4310742"/>
                <a:gd name="connsiteY87" fmla="*/ 3265715 h 4798423"/>
                <a:gd name="connsiteX88" fmla="*/ 618308 w 4310742"/>
                <a:gd name="connsiteY88" fmla="*/ 3291840 h 4798423"/>
                <a:gd name="connsiteX89" fmla="*/ 592182 w 4310742"/>
                <a:gd name="connsiteY89" fmla="*/ 3335383 h 4798423"/>
                <a:gd name="connsiteX90" fmla="*/ 583474 w 4310742"/>
                <a:gd name="connsiteY90" fmla="*/ 3361509 h 4798423"/>
                <a:gd name="connsiteX91" fmla="*/ 539931 w 4310742"/>
                <a:gd name="connsiteY91" fmla="*/ 3405052 h 4798423"/>
                <a:gd name="connsiteX92" fmla="*/ 513805 w 4310742"/>
                <a:gd name="connsiteY92" fmla="*/ 3448595 h 4798423"/>
                <a:gd name="connsiteX93" fmla="*/ 478971 w 4310742"/>
                <a:gd name="connsiteY93" fmla="*/ 3492137 h 4798423"/>
                <a:gd name="connsiteX94" fmla="*/ 452845 w 4310742"/>
                <a:gd name="connsiteY94" fmla="*/ 3544389 h 4798423"/>
                <a:gd name="connsiteX95" fmla="*/ 426720 w 4310742"/>
                <a:gd name="connsiteY95" fmla="*/ 3561806 h 4798423"/>
                <a:gd name="connsiteX96" fmla="*/ 391885 w 4310742"/>
                <a:gd name="connsiteY96" fmla="*/ 3614057 h 4798423"/>
                <a:gd name="connsiteX97" fmla="*/ 374468 w 4310742"/>
                <a:gd name="connsiteY97" fmla="*/ 3631475 h 4798423"/>
                <a:gd name="connsiteX98" fmla="*/ 339634 w 4310742"/>
                <a:gd name="connsiteY98" fmla="*/ 3683726 h 4798423"/>
                <a:gd name="connsiteX99" fmla="*/ 322217 w 4310742"/>
                <a:gd name="connsiteY99" fmla="*/ 3709852 h 4798423"/>
                <a:gd name="connsiteX100" fmla="*/ 304800 w 4310742"/>
                <a:gd name="connsiteY100" fmla="*/ 3735977 h 4798423"/>
                <a:gd name="connsiteX101" fmla="*/ 278674 w 4310742"/>
                <a:gd name="connsiteY101" fmla="*/ 3788229 h 4798423"/>
                <a:gd name="connsiteX102" fmla="*/ 252548 w 4310742"/>
                <a:gd name="connsiteY102" fmla="*/ 3840480 h 4798423"/>
                <a:gd name="connsiteX103" fmla="*/ 235131 w 4310742"/>
                <a:gd name="connsiteY103" fmla="*/ 3892732 h 4798423"/>
                <a:gd name="connsiteX104" fmla="*/ 226422 w 4310742"/>
                <a:gd name="connsiteY104" fmla="*/ 3918857 h 4798423"/>
                <a:gd name="connsiteX105" fmla="*/ 209005 w 4310742"/>
                <a:gd name="connsiteY105" fmla="*/ 3936275 h 4798423"/>
                <a:gd name="connsiteX106" fmla="*/ 182880 w 4310742"/>
                <a:gd name="connsiteY106" fmla="*/ 4014652 h 4798423"/>
                <a:gd name="connsiteX107" fmla="*/ 174171 w 4310742"/>
                <a:gd name="connsiteY107" fmla="*/ 4040777 h 4798423"/>
                <a:gd name="connsiteX108" fmla="*/ 156754 w 4310742"/>
                <a:gd name="connsiteY108" fmla="*/ 4058195 h 4798423"/>
                <a:gd name="connsiteX109" fmla="*/ 139337 w 4310742"/>
                <a:gd name="connsiteY109" fmla="*/ 4110446 h 4798423"/>
                <a:gd name="connsiteX110" fmla="*/ 130628 w 4310742"/>
                <a:gd name="connsiteY110" fmla="*/ 4136572 h 4798423"/>
                <a:gd name="connsiteX111" fmla="*/ 113211 w 4310742"/>
                <a:gd name="connsiteY111" fmla="*/ 4162697 h 4798423"/>
                <a:gd name="connsiteX112" fmla="*/ 87085 w 4310742"/>
                <a:gd name="connsiteY112" fmla="*/ 4214949 h 4798423"/>
                <a:gd name="connsiteX113" fmla="*/ 69668 w 4310742"/>
                <a:gd name="connsiteY113" fmla="*/ 4267200 h 4798423"/>
                <a:gd name="connsiteX114" fmla="*/ 52251 w 4310742"/>
                <a:gd name="connsiteY114" fmla="*/ 4293326 h 4798423"/>
                <a:gd name="connsiteX115" fmla="*/ 34834 w 4310742"/>
                <a:gd name="connsiteY115" fmla="*/ 4345577 h 4798423"/>
                <a:gd name="connsiteX116" fmla="*/ 17417 w 4310742"/>
                <a:gd name="connsiteY116" fmla="*/ 4397829 h 4798423"/>
                <a:gd name="connsiteX117" fmla="*/ 8708 w 4310742"/>
                <a:gd name="connsiteY117" fmla="*/ 4423955 h 4798423"/>
                <a:gd name="connsiteX118" fmla="*/ 0 w 4310742"/>
                <a:gd name="connsiteY118" fmla="*/ 4467497 h 4798423"/>
                <a:gd name="connsiteX119" fmla="*/ 8708 w 4310742"/>
                <a:gd name="connsiteY119" fmla="*/ 4545875 h 4798423"/>
                <a:gd name="connsiteX120" fmla="*/ 17417 w 4310742"/>
                <a:gd name="connsiteY120" fmla="*/ 4572000 h 4798423"/>
                <a:gd name="connsiteX121" fmla="*/ 95794 w 4310742"/>
                <a:gd name="connsiteY121" fmla="*/ 4606835 h 4798423"/>
                <a:gd name="connsiteX122" fmla="*/ 121920 w 4310742"/>
                <a:gd name="connsiteY122" fmla="*/ 4615543 h 4798423"/>
                <a:gd name="connsiteX123" fmla="*/ 148045 w 4310742"/>
                <a:gd name="connsiteY123" fmla="*/ 4624252 h 4798423"/>
                <a:gd name="connsiteX124" fmla="*/ 296091 w 4310742"/>
                <a:gd name="connsiteY124" fmla="*/ 4650377 h 4798423"/>
                <a:gd name="connsiteX125" fmla="*/ 522514 w 4310742"/>
                <a:gd name="connsiteY125" fmla="*/ 4632960 h 4798423"/>
                <a:gd name="connsiteX126" fmla="*/ 592182 w 4310742"/>
                <a:gd name="connsiteY126" fmla="*/ 4615543 h 4798423"/>
                <a:gd name="connsiteX127" fmla="*/ 609600 w 4310742"/>
                <a:gd name="connsiteY127" fmla="*/ 4598126 h 4798423"/>
                <a:gd name="connsiteX128" fmla="*/ 661851 w 4310742"/>
                <a:gd name="connsiteY128" fmla="*/ 4528457 h 4798423"/>
                <a:gd name="connsiteX129" fmla="*/ 670560 w 4310742"/>
                <a:gd name="connsiteY129" fmla="*/ 4502332 h 4798423"/>
                <a:gd name="connsiteX130" fmla="*/ 705394 w 4310742"/>
                <a:gd name="connsiteY130" fmla="*/ 4450080 h 4798423"/>
                <a:gd name="connsiteX131" fmla="*/ 731520 w 4310742"/>
                <a:gd name="connsiteY131" fmla="*/ 4397829 h 4798423"/>
                <a:gd name="connsiteX132" fmla="*/ 748937 w 4310742"/>
                <a:gd name="connsiteY132" fmla="*/ 4345577 h 4798423"/>
                <a:gd name="connsiteX133" fmla="*/ 766354 w 4310742"/>
                <a:gd name="connsiteY133" fmla="*/ 4293326 h 4798423"/>
                <a:gd name="connsiteX134" fmla="*/ 775062 w 4310742"/>
                <a:gd name="connsiteY134" fmla="*/ 4267200 h 4798423"/>
                <a:gd name="connsiteX135" fmla="*/ 792480 w 4310742"/>
                <a:gd name="connsiteY135" fmla="*/ 4241075 h 4798423"/>
                <a:gd name="connsiteX136" fmla="*/ 870857 w 4310742"/>
                <a:gd name="connsiteY136" fmla="*/ 4005943 h 4798423"/>
                <a:gd name="connsiteX137" fmla="*/ 896982 w 4310742"/>
                <a:gd name="connsiteY137" fmla="*/ 3927566 h 4798423"/>
                <a:gd name="connsiteX138" fmla="*/ 905691 w 4310742"/>
                <a:gd name="connsiteY138" fmla="*/ 3901440 h 4798423"/>
                <a:gd name="connsiteX139" fmla="*/ 923108 w 4310742"/>
                <a:gd name="connsiteY139" fmla="*/ 3875315 h 4798423"/>
                <a:gd name="connsiteX140" fmla="*/ 949234 w 4310742"/>
                <a:gd name="connsiteY140" fmla="*/ 3823063 h 4798423"/>
                <a:gd name="connsiteX141" fmla="*/ 975360 w 4310742"/>
                <a:gd name="connsiteY141" fmla="*/ 3744686 h 4798423"/>
                <a:gd name="connsiteX142" fmla="*/ 984068 w 4310742"/>
                <a:gd name="connsiteY142" fmla="*/ 3718560 h 4798423"/>
                <a:gd name="connsiteX143" fmla="*/ 1001485 w 4310742"/>
                <a:gd name="connsiteY143" fmla="*/ 3692435 h 4798423"/>
                <a:gd name="connsiteX144" fmla="*/ 1018902 w 4310742"/>
                <a:gd name="connsiteY144" fmla="*/ 3640183 h 4798423"/>
                <a:gd name="connsiteX145" fmla="*/ 1027611 w 4310742"/>
                <a:gd name="connsiteY145" fmla="*/ 3614057 h 4798423"/>
                <a:gd name="connsiteX146" fmla="*/ 1036320 w 4310742"/>
                <a:gd name="connsiteY146" fmla="*/ 3587932 h 4798423"/>
                <a:gd name="connsiteX147" fmla="*/ 1053737 w 4310742"/>
                <a:gd name="connsiteY147" fmla="*/ 3561806 h 4798423"/>
                <a:gd name="connsiteX148" fmla="*/ 1062445 w 4310742"/>
                <a:gd name="connsiteY148" fmla="*/ 3535680 h 4798423"/>
                <a:gd name="connsiteX149" fmla="*/ 1097280 w 4310742"/>
                <a:gd name="connsiteY149" fmla="*/ 3483429 h 4798423"/>
                <a:gd name="connsiteX150" fmla="*/ 1105988 w 4310742"/>
                <a:gd name="connsiteY150" fmla="*/ 3457303 h 4798423"/>
                <a:gd name="connsiteX151" fmla="*/ 1140822 w 4310742"/>
                <a:gd name="connsiteY151" fmla="*/ 3405052 h 4798423"/>
                <a:gd name="connsiteX152" fmla="*/ 1166948 w 4310742"/>
                <a:gd name="connsiteY152" fmla="*/ 3352800 h 4798423"/>
                <a:gd name="connsiteX153" fmla="*/ 1175657 w 4310742"/>
                <a:gd name="connsiteY153" fmla="*/ 3326675 h 4798423"/>
                <a:gd name="connsiteX154" fmla="*/ 1193074 w 4310742"/>
                <a:gd name="connsiteY154" fmla="*/ 3309257 h 4798423"/>
                <a:gd name="connsiteX155" fmla="*/ 1210491 w 4310742"/>
                <a:gd name="connsiteY155" fmla="*/ 3283132 h 4798423"/>
                <a:gd name="connsiteX156" fmla="*/ 1219200 w 4310742"/>
                <a:gd name="connsiteY156" fmla="*/ 3257006 h 4798423"/>
                <a:gd name="connsiteX157" fmla="*/ 1271451 w 4310742"/>
                <a:gd name="connsiteY157" fmla="*/ 3187337 h 4798423"/>
                <a:gd name="connsiteX158" fmla="*/ 1297577 w 4310742"/>
                <a:gd name="connsiteY158" fmla="*/ 3135086 h 4798423"/>
                <a:gd name="connsiteX159" fmla="*/ 1323702 w 4310742"/>
                <a:gd name="connsiteY159" fmla="*/ 3117669 h 4798423"/>
                <a:gd name="connsiteX160" fmla="*/ 1367245 w 4310742"/>
                <a:gd name="connsiteY160" fmla="*/ 3039292 h 4798423"/>
                <a:gd name="connsiteX161" fmla="*/ 1384662 w 4310742"/>
                <a:gd name="connsiteY161" fmla="*/ 3013166 h 4798423"/>
                <a:gd name="connsiteX162" fmla="*/ 1410788 w 4310742"/>
                <a:gd name="connsiteY162" fmla="*/ 2960915 h 4798423"/>
                <a:gd name="connsiteX163" fmla="*/ 1419497 w 4310742"/>
                <a:gd name="connsiteY163" fmla="*/ 2934789 h 4798423"/>
                <a:gd name="connsiteX164" fmla="*/ 1454331 w 4310742"/>
                <a:gd name="connsiteY164" fmla="*/ 2882537 h 4798423"/>
                <a:gd name="connsiteX165" fmla="*/ 1480457 w 4310742"/>
                <a:gd name="connsiteY165" fmla="*/ 2830286 h 4798423"/>
                <a:gd name="connsiteX166" fmla="*/ 1489165 w 4310742"/>
                <a:gd name="connsiteY166" fmla="*/ 2804160 h 4798423"/>
                <a:gd name="connsiteX167" fmla="*/ 1524000 w 4310742"/>
                <a:gd name="connsiteY167" fmla="*/ 2760617 h 4798423"/>
                <a:gd name="connsiteX168" fmla="*/ 1550125 w 4310742"/>
                <a:gd name="connsiteY168" fmla="*/ 2708366 h 4798423"/>
                <a:gd name="connsiteX169" fmla="*/ 1558834 w 4310742"/>
                <a:gd name="connsiteY169" fmla="*/ 2682240 h 4798423"/>
                <a:gd name="connsiteX170" fmla="*/ 1593668 w 4310742"/>
                <a:gd name="connsiteY170" fmla="*/ 2629989 h 4798423"/>
                <a:gd name="connsiteX171" fmla="*/ 1619794 w 4310742"/>
                <a:gd name="connsiteY171" fmla="*/ 2577737 h 4798423"/>
                <a:gd name="connsiteX172" fmla="*/ 1637211 w 4310742"/>
                <a:gd name="connsiteY172" fmla="*/ 2525486 h 4798423"/>
                <a:gd name="connsiteX173" fmla="*/ 1645920 w 4310742"/>
                <a:gd name="connsiteY173" fmla="*/ 2499360 h 4798423"/>
                <a:gd name="connsiteX174" fmla="*/ 1663337 w 4310742"/>
                <a:gd name="connsiteY174" fmla="*/ 2473235 h 4798423"/>
                <a:gd name="connsiteX175" fmla="*/ 1672045 w 4310742"/>
                <a:gd name="connsiteY175" fmla="*/ 2447109 h 4798423"/>
                <a:gd name="connsiteX176" fmla="*/ 1689462 w 4310742"/>
                <a:gd name="connsiteY176" fmla="*/ 2420983 h 4798423"/>
                <a:gd name="connsiteX177" fmla="*/ 1724297 w 4310742"/>
                <a:gd name="connsiteY177" fmla="*/ 2342606 h 4798423"/>
                <a:gd name="connsiteX178" fmla="*/ 1741714 w 4310742"/>
                <a:gd name="connsiteY178" fmla="*/ 2290355 h 4798423"/>
                <a:gd name="connsiteX179" fmla="*/ 1759131 w 4310742"/>
                <a:gd name="connsiteY179" fmla="*/ 2264229 h 4798423"/>
                <a:gd name="connsiteX180" fmla="*/ 1776548 w 4310742"/>
                <a:gd name="connsiteY180" fmla="*/ 2211977 h 4798423"/>
                <a:gd name="connsiteX181" fmla="*/ 1785257 w 4310742"/>
                <a:gd name="connsiteY181" fmla="*/ 2185852 h 4798423"/>
                <a:gd name="connsiteX182" fmla="*/ 1820091 w 4310742"/>
                <a:gd name="connsiteY182" fmla="*/ 2081349 h 4798423"/>
                <a:gd name="connsiteX183" fmla="*/ 1828800 w 4310742"/>
                <a:gd name="connsiteY183" fmla="*/ 2055223 h 4798423"/>
                <a:gd name="connsiteX184" fmla="*/ 1837508 w 4310742"/>
                <a:gd name="connsiteY184" fmla="*/ 2029097 h 4798423"/>
                <a:gd name="connsiteX185" fmla="*/ 1854925 w 4310742"/>
                <a:gd name="connsiteY185" fmla="*/ 2002972 h 4798423"/>
                <a:gd name="connsiteX186" fmla="*/ 1872342 w 4310742"/>
                <a:gd name="connsiteY186" fmla="*/ 2029097 h 4798423"/>
                <a:gd name="connsiteX187" fmla="*/ 1889760 w 4310742"/>
                <a:gd name="connsiteY187" fmla="*/ 2046515 h 4798423"/>
                <a:gd name="connsiteX188" fmla="*/ 1915885 w 4310742"/>
                <a:gd name="connsiteY188" fmla="*/ 2098766 h 4798423"/>
                <a:gd name="connsiteX189" fmla="*/ 2020388 w 4310742"/>
                <a:gd name="connsiteY189" fmla="*/ 2151017 h 4798423"/>
                <a:gd name="connsiteX190" fmla="*/ 2072640 w 4310742"/>
                <a:gd name="connsiteY190" fmla="*/ 2159726 h 4798423"/>
                <a:gd name="connsiteX191" fmla="*/ 2151017 w 4310742"/>
                <a:gd name="connsiteY191" fmla="*/ 2124892 h 4798423"/>
                <a:gd name="connsiteX192" fmla="*/ 2185851 w 4310742"/>
                <a:gd name="connsiteY192" fmla="*/ 2072640 h 4798423"/>
                <a:gd name="connsiteX193" fmla="*/ 2203268 w 4310742"/>
                <a:gd name="connsiteY193" fmla="*/ 2046515 h 4798423"/>
                <a:gd name="connsiteX194" fmla="*/ 2220685 w 4310742"/>
                <a:gd name="connsiteY194" fmla="*/ 2098766 h 4798423"/>
                <a:gd name="connsiteX195" fmla="*/ 2238102 w 4310742"/>
                <a:gd name="connsiteY195" fmla="*/ 2194560 h 4798423"/>
                <a:gd name="connsiteX196" fmla="*/ 2246811 w 4310742"/>
                <a:gd name="connsiteY196" fmla="*/ 2238103 h 4798423"/>
                <a:gd name="connsiteX197" fmla="*/ 2255520 w 4310742"/>
                <a:gd name="connsiteY197" fmla="*/ 2299063 h 4798423"/>
                <a:gd name="connsiteX198" fmla="*/ 2272937 w 4310742"/>
                <a:gd name="connsiteY198" fmla="*/ 2360023 h 4798423"/>
                <a:gd name="connsiteX199" fmla="*/ 2281645 w 4310742"/>
                <a:gd name="connsiteY199" fmla="*/ 2394857 h 4798423"/>
                <a:gd name="connsiteX200" fmla="*/ 2290354 w 4310742"/>
                <a:gd name="connsiteY200" fmla="*/ 2447109 h 4798423"/>
                <a:gd name="connsiteX201" fmla="*/ 2307771 w 4310742"/>
                <a:gd name="connsiteY201" fmla="*/ 2516777 h 4798423"/>
                <a:gd name="connsiteX202" fmla="*/ 2316480 w 4310742"/>
                <a:gd name="connsiteY202" fmla="*/ 2560320 h 4798423"/>
                <a:gd name="connsiteX203" fmla="*/ 2333897 w 4310742"/>
                <a:gd name="connsiteY203" fmla="*/ 2629989 h 4798423"/>
                <a:gd name="connsiteX204" fmla="*/ 2342605 w 4310742"/>
                <a:gd name="connsiteY204" fmla="*/ 2690949 h 4798423"/>
                <a:gd name="connsiteX205" fmla="*/ 2368731 w 4310742"/>
                <a:gd name="connsiteY205" fmla="*/ 2830286 h 4798423"/>
                <a:gd name="connsiteX206" fmla="*/ 2386148 w 4310742"/>
                <a:gd name="connsiteY206" fmla="*/ 3013166 h 4798423"/>
                <a:gd name="connsiteX207" fmla="*/ 2368731 w 4310742"/>
                <a:gd name="connsiteY207" fmla="*/ 3326675 h 4798423"/>
                <a:gd name="connsiteX208" fmla="*/ 2360022 w 4310742"/>
                <a:gd name="connsiteY208" fmla="*/ 3892732 h 4798423"/>
                <a:gd name="connsiteX209" fmla="*/ 2351314 w 4310742"/>
                <a:gd name="connsiteY209" fmla="*/ 3997235 h 4798423"/>
                <a:gd name="connsiteX210" fmla="*/ 2333897 w 4310742"/>
                <a:gd name="connsiteY210" fmla="*/ 4145280 h 4798423"/>
                <a:gd name="connsiteX211" fmla="*/ 2325188 w 4310742"/>
                <a:gd name="connsiteY211" fmla="*/ 4214949 h 4798423"/>
                <a:gd name="connsiteX212" fmla="*/ 2307771 w 4310742"/>
                <a:gd name="connsiteY212" fmla="*/ 4336869 h 4798423"/>
                <a:gd name="connsiteX213" fmla="*/ 2299062 w 4310742"/>
                <a:gd name="connsiteY213" fmla="*/ 4397829 h 4798423"/>
                <a:gd name="connsiteX214" fmla="*/ 2281645 w 4310742"/>
                <a:gd name="connsiteY214" fmla="*/ 4545875 h 4798423"/>
                <a:gd name="connsiteX215" fmla="*/ 2290354 w 4310742"/>
                <a:gd name="connsiteY215" fmla="*/ 4763589 h 4798423"/>
                <a:gd name="connsiteX216" fmla="*/ 2307771 w 4310742"/>
                <a:gd name="connsiteY216" fmla="*/ 4789715 h 4798423"/>
                <a:gd name="connsiteX217" fmla="*/ 2403565 w 4310742"/>
                <a:gd name="connsiteY217" fmla="*/ 4798423 h 4798423"/>
                <a:gd name="connsiteX218" fmla="*/ 2569028 w 4310742"/>
                <a:gd name="connsiteY218" fmla="*/ 4781006 h 4798423"/>
                <a:gd name="connsiteX219" fmla="*/ 2734491 w 4310742"/>
                <a:gd name="connsiteY219" fmla="*/ 4772297 h 4798423"/>
                <a:gd name="connsiteX220" fmla="*/ 2804160 w 4310742"/>
                <a:gd name="connsiteY220" fmla="*/ 4763589 h 4798423"/>
                <a:gd name="connsiteX221" fmla="*/ 2830285 w 4310742"/>
                <a:gd name="connsiteY221" fmla="*/ 4754880 h 4798423"/>
                <a:gd name="connsiteX222" fmla="*/ 2847702 w 4310742"/>
                <a:gd name="connsiteY222" fmla="*/ 4728755 h 4798423"/>
                <a:gd name="connsiteX223" fmla="*/ 2865120 w 4310742"/>
                <a:gd name="connsiteY223" fmla="*/ 4711337 h 4798423"/>
                <a:gd name="connsiteX224" fmla="*/ 2899954 w 4310742"/>
                <a:gd name="connsiteY224" fmla="*/ 4632960 h 4798423"/>
                <a:gd name="connsiteX225" fmla="*/ 2908662 w 4310742"/>
                <a:gd name="connsiteY225" fmla="*/ 4606835 h 4798423"/>
                <a:gd name="connsiteX226" fmla="*/ 2926080 w 4310742"/>
                <a:gd name="connsiteY226" fmla="*/ 4511040 h 4798423"/>
                <a:gd name="connsiteX227" fmla="*/ 2934788 w 4310742"/>
                <a:gd name="connsiteY227" fmla="*/ 4467497 h 4798423"/>
                <a:gd name="connsiteX228" fmla="*/ 2960914 w 4310742"/>
                <a:gd name="connsiteY228" fmla="*/ 4232366 h 4798423"/>
                <a:gd name="connsiteX229" fmla="*/ 2952205 w 4310742"/>
                <a:gd name="connsiteY229" fmla="*/ 3918857 h 4798423"/>
                <a:gd name="connsiteX230" fmla="*/ 2943497 w 4310742"/>
                <a:gd name="connsiteY230" fmla="*/ 3796937 h 4798423"/>
                <a:gd name="connsiteX231" fmla="*/ 2926080 w 4310742"/>
                <a:gd name="connsiteY231" fmla="*/ 3413760 h 4798423"/>
                <a:gd name="connsiteX232" fmla="*/ 2899954 w 4310742"/>
                <a:gd name="connsiteY232" fmla="*/ 3248297 h 4798423"/>
                <a:gd name="connsiteX233" fmla="*/ 2882537 w 4310742"/>
                <a:gd name="connsiteY233" fmla="*/ 3126377 h 4798423"/>
                <a:gd name="connsiteX234" fmla="*/ 2856411 w 4310742"/>
                <a:gd name="connsiteY234" fmla="*/ 2960915 h 4798423"/>
                <a:gd name="connsiteX235" fmla="*/ 2847702 w 4310742"/>
                <a:gd name="connsiteY235" fmla="*/ 2917372 h 4798423"/>
                <a:gd name="connsiteX236" fmla="*/ 2838994 w 4310742"/>
                <a:gd name="connsiteY236" fmla="*/ 2865120 h 4798423"/>
                <a:gd name="connsiteX237" fmla="*/ 2821577 w 4310742"/>
                <a:gd name="connsiteY237" fmla="*/ 2786743 h 4798423"/>
                <a:gd name="connsiteX238" fmla="*/ 2804160 w 4310742"/>
                <a:gd name="connsiteY238" fmla="*/ 2682240 h 4798423"/>
                <a:gd name="connsiteX239" fmla="*/ 2786742 w 4310742"/>
                <a:gd name="connsiteY239" fmla="*/ 2525486 h 4798423"/>
                <a:gd name="connsiteX240" fmla="*/ 2778034 w 4310742"/>
                <a:gd name="connsiteY240" fmla="*/ 2464526 h 4798423"/>
                <a:gd name="connsiteX241" fmla="*/ 2751908 w 4310742"/>
                <a:gd name="connsiteY241" fmla="*/ 2342606 h 4798423"/>
                <a:gd name="connsiteX242" fmla="*/ 2725782 w 4310742"/>
                <a:gd name="connsiteY242" fmla="*/ 2264229 h 4798423"/>
                <a:gd name="connsiteX243" fmla="*/ 2717074 w 4310742"/>
                <a:gd name="connsiteY243" fmla="*/ 2238103 h 4798423"/>
                <a:gd name="connsiteX244" fmla="*/ 2708365 w 4310742"/>
                <a:gd name="connsiteY244" fmla="*/ 2194560 h 4798423"/>
                <a:gd name="connsiteX245" fmla="*/ 2699657 w 4310742"/>
                <a:gd name="connsiteY245" fmla="*/ 2142309 h 4798423"/>
                <a:gd name="connsiteX246" fmla="*/ 2690948 w 4310742"/>
                <a:gd name="connsiteY246" fmla="*/ 2107475 h 4798423"/>
                <a:gd name="connsiteX247" fmla="*/ 2664822 w 4310742"/>
                <a:gd name="connsiteY247" fmla="*/ 1959429 h 4798423"/>
                <a:gd name="connsiteX248" fmla="*/ 2656114 w 4310742"/>
                <a:gd name="connsiteY248" fmla="*/ 1924595 h 4798423"/>
                <a:gd name="connsiteX249" fmla="*/ 2647405 w 4310742"/>
                <a:gd name="connsiteY249" fmla="*/ 1898469 h 4798423"/>
                <a:gd name="connsiteX250" fmla="*/ 2638697 w 4310742"/>
                <a:gd name="connsiteY250" fmla="*/ 1854926 h 4798423"/>
                <a:gd name="connsiteX251" fmla="*/ 2629988 w 4310742"/>
                <a:gd name="connsiteY251" fmla="*/ 1828800 h 4798423"/>
                <a:gd name="connsiteX252" fmla="*/ 2621280 w 4310742"/>
                <a:gd name="connsiteY252" fmla="*/ 1785257 h 4798423"/>
                <a:gd name="connsiteX253" fmla="*/ 2603862 w 4310742"/>
                <a:gd name="connsiteY253" fmla="*/ 1733006 h 4798423"/>
                <a:gd name="connsiteX254" fmla="*/ 2595154 w 4310742"/>
                <a:gd name="connsiteY254" fmla="*/ 1689463 h 4798423"/>
                <a:gd name="connsiteX255" fmla="*/ 2577737 w 4310742"/>
                <a:gd name="connsiteY255" fmla="*/ 1637212 h 4798423"/>
                <a:gd name="connsiteX256" fmla="*/ 2569028 w 4310742"/>
                <a:gd name="connsiteY256" fmla="*/ 1611086 h 4798423"/>
                <a:gd name="connsiteX257" fmla="*/ 2577737 w 4310742"/>
                <a:gd name="connsiteY257" fmla="*/ 1558835 h 4798423"/>
                <a:gd name="connsiteX258" fmla="*/ 2629988 w 4310742"/>
                <a:gd name="connsiteY258" fmla="*/ 1576252 h 4798423"/>
                <a:gd name="connsiteX259" fmla="*/ 2830285 w 4310742"/>
                <a:gd name="connsiteY259" fmla="*/ 1576252 h 4798423"/>
                <a:gd name="connsiteX260" fmla="*/ 3100251 w 4310742"/>
                <a:gd name="connsiteY260" fmla="*/ 1584960 h 4798423"/>
                <a:gd name="connsiteX261" fmla="*/ 3169920 w 4310742"/>
                <a:gd name="connsiteY261" fmla="*/ 1567543 h 4798423"/>
                <a:gd name="connsiteX262" fmla="*/ 3196045 w 4310742"/>
                <a:gd name="connsiteY262" fmla="*/ 1558835 h 4798423"/>
                <a:gd name="connsiteX263" fmla="*/ 3291840 w 4310742"/>
                <a:gd name="connsiteY263" fmla="*/ 1550126 h 4798423"/>
                <a:gd name="connsiteX264" fmla="*/ 3370217 w 4310742"/>
                <a:gd name="connsiteY264" fmla="*/ 1515292 h 4798423"/>
                <a:gd name="connsiteX265" fmla="*/ 3439885 w 4310742"/>
                <a:gd name="connsiteY265" fmla="*/ 1436915 h 4798423"/>
                <a:gd name="connsiteX266" fmla="*/ 3561805 w 4310742"/>
                <a:gd name="connsiteY266" fmla="*/ 1314995 h 4798423"/>
                <a:gd name="connsiteX267" fmla="*/ 3579222 w 4310742"/>
                <a:gd name="connsiteY267" fmla="*/ 1297577 h 4798423"/>
                <a:gd name="connsiteX268" fmla="*/ 3614057 w 4310742"/>
                <a:gd name="connsiteY268" fmla="*/ 1245326 h 4798423"/>
                <a:gd name="connsiteX269" fmla="*/ 3640182 w 4310742"/>
                <a:gd name="connsiteY269" fmla="*/ 1227909 h 4798423"/>
                <a:gd name="connsiteX270" fmla="*/ 3675017 w 4310742"/>
                <a:gd name="connsiteY270" fmla="*/ 1175657 h 4798423"/>
                <a:gd name="connsiteX271" fmla="*/ 3692434 w 4310742"/>
                <a:gd name="connsiteY271" fmla="*/ 1149532 h 4798423"/>
                <a:gd name="connsiteX272" fmla="*/ 3718560 w 4310742"/>
                <a:gd name="connsiteY272" fmla="*/ 1132115 h 4798423"/>
                <a:gd name="connsiteX273" fmla="*/ 3727268 w 4310742"/>
                <a:gd name="connsiteY273" fmla="*/ 1105989 h 4798423"/>
                <a:gd name="connsiteX274" fmla="*/ 3779520 w 4310742"/>
                <a:gd name="connsiteY274" fmla="*/ 1027612 h 4798423"/>
                <a:gd name="connsiteX275" fmla="*/ 3814354 w 4310742"/>
                <a:gd name="connsiteY275" fmla="*/ 975360 h 4798423"/>
                <a:gd name="connsiteX276" fmla="*/ 3831771 w 4310742"/>
                <a:gd name="connsiteY276" fmla="*/ 949235 h 4798423"/>
                <a:gd name="connsiteX277" fmla="*/ 3849188 w 4310742"/>
                <a:gd name="connsiteY277" fmla="*/ 931817 h 4798423"/>
                <a:gd name="connsiteX278" fmla="*/ 3884022 w 4310742"/>
                <a:gd name="connsiteY278" fmla="*/ 888275 h 4798423"/>
                <a:gd name="connsiteX279" fmla="*/ 3892731 w 4310742"/>
                <a:gd name="connsiteY279" fmla="*/ 862149 h 4798423"/>
                <a:gd name="connsiteX280" fmla="*/ 3910148 w 4310742"/>
                <a:gd name="connsiteY280" fmla="*/ 836023 h 4798423"/>
                <a:gd name="connsiteX281" fmla="*/ 3936274 w 4310742"/>
                <a:gd name="connsiteY281" fmla="*/ 809897 h 4798423"/>
                <a:gd name="connsiteX282" fmla="*/ 3953691 w 4310742"/>
                <a:gd name="connsiteY282" fmla="*/ 783772 h 4798423"/>
                <a:gd name="connsiteX283" fmla="*/ 3979817 w 4310742"/>
                <a:gd name="connsiteY283" fmla="*/ 757646 h 4798423"/>
                <a:gd name="connsiteX284" fmla="*/ 3997234 w 4310742"/>
                <a:gd name="connsiteY284" fmla="*/ 731520 h 4798423"/>
                <a:gd name="connsiteX285" fmla="*/ 4023360 w 4310742"/>
                <a:gd name="connsiteY285" fmla="*/ 705395 h 4798423"/>
                <a:gd name="connsiteX286" fmla="*/ 4040777 w 4310742"/>
                <a:gd name="connsiteY286" fmla="*/ 679269 h 4798423"/>
                <a:gd name="connsiteX287" fmla="*/ 4084320 w 4310742"/>
                <a:gd name="connsiteY287" fmla="*/ 635726 h 4798423"/>
                <a:gd name="connsiteX288" fmla="*/ 4101737 w 4310742"/>
                <a:gd name="connsiteY288" fmla="*/ 609600 h 4798423"/>
                <a:gd name="connsiteX289" fmla="*/ 4127862 w 4310742"/>
                <a:gd name="connsiteY289" fmla="*/ 583475 h 4798423"/>
                <a:gd name="connsiteX290" fmla="*/ 4145280 w 4310742"/>
                <a:gd name="connsiteY290" fmla="*/ 557349 h 4798423"/>
                <a:gd name="connsiteX291" fmla="*/ 4171405 w 4310742"/>
                <a:gd name="connsiteY291" fmla="*/ 531223 h 4798423"/>
                <a:gd name="connsiteX292" fmla="*/ 4188822 w 4310742"/>
                <a:gd name="connsiteY292" fmla="*/ 505097 h 4798423"/>
                <a:gd name="connsiteX293" fmla="*/ 4232365 w 4310742"/>
                <a:gd name="connsiteY293" fmla="*/ 461555 h 4798423"/>
                <a:gd name="connsiteX294" fmla="*/ 4241074 w 4310742"/>
                <a:gd name="connsiteY294" fmla="*/ 435429 h 4798423"/>
                <a:gd name="connsiteX295" fmla="*/ 4284617 w 4310742"/>
                <a:gd name="connsiteY295" fmla="*/ 383177 h 4798423"/>
                <a:gd name="connsiteX296" fmla="*/ 4310742 w 4310742"/>
                <a:gd name="connsiteY296" fmla="*/ 269966 h 4798423"/>
                <a:gd name="connsiteX297" fmla="*/ 4302034 w 4310742"/>
                <a:gd name="connsiteY297" fmla="*/ 174172 h 4798423"/>
                <a:gd name="connsiteX298" fmla="*/ 4275908 w 4310742"/>
                <a:gd name="connsiteY298" fmla="*/ 121920 h 4798423"/>
                <a:gd name="connsiteX299" fmla="*/ 4223657 w 4310742"/>
                <a:gd name="connsiteY299" fmla="*/ 104503 h 4798423"/>
                <a:gd name="connsiteX300" fmla="*/ 4153988 w 4310742"/>
                <a:gd name="connsiteY300" fmla="*/ 87086 h 4798423"/>
                <a:gd name="connsiteX301" fmla="*/ 4040777 w 4310742"/>
                <a:gd name="connsiteY301" fmla="*/ 113212 h 4798423"/>
                <a:gd name="connsiteX302" fmla="*/ 3962400 w 4310742"/>
                <a:gd name="connsiteY302" fmla="*/ 121920 h 4798423"/>
                <a:gd name="connsiteX303" fmla="*/ 3910148 w 4310742"/>
                <a:gd name="connsiteY303" fmla="*/ 130629 h 4798423"/>
                <a:gd name="connsiteX304" fmla="*/ 3823062 w 4310742"/>
                <a:gd name="connsiteY304" fmla="*/ 139337 h 4798423"/>
                <a:gd name="connsiteX305" fmla="*/ 3770811 w 4310742"/>
                <a:gd name="connsiteY305" fmla="*/ 156755 h 4798423"/>
                <a:gd name="connsiteX306" fmla="*/ 3727268 w 4310742"/>
                <a:gd name="connsiteY306" fmla="*/ 200297 h 4798423"/>
                <a:gd name="connsiteX307" fmla="*/ 3701142 w 4310742"/>
                <a:gd name="connsiteY307" fmla="*/ 243840 h 4798423"/>
                <a:gd name="connsiteX308" fmla="*/ 3692434 w 4310742"/>
                <a:gd name="connsiteY308" fmla="*/ 269966 h 4798423"/>
                <a:gd name="connsiteX309" fmla="*/ 3640182 w 4310742"/>
                <a:gd name="connsiteY309" fmla="*/ 339635 h 4798423"/>
                <a:gd name="connsiteX310" fmla="*/ 3596640 w 4310742"/>
                <a:gd name="connsiteY310" fmla="*/ 418012 h 4798423"/>
                <a:gd name="connsiteX311" fmla="*/ 3570514 w 4310742"/>
                <a:gd name="connsiteY311" fmla="*/ 470263 h 4798423"/>
                <a:gd name="connsiteX312" fmla="*/ 3553097 w 4310742"/>
                <a:gd name="connsiteY312" fmla="*/ 522515 h 4798423"/>
                <a:gd name="connsiteX313" fmla="*/ 3535680 w 4310742"/>
                <a:gd name="connsiteY313" fmla="*/ 574766 h 4798423"/>
                <a:gd name="connsiteX314" fmla="*/ 3526971 w 4310742"/>
                <a:gd name="connsiteY314" fmla="*/ 600892 h 4798423"/>
                <a:gd name="connsiteX315" fmla="*/ 3509554 w 4310742"/>
                <a:gd name="connsiteY315" fmla="*/ 661852 h 4798423"/>
                <a:gd name="connsiteX316" fmla="*/ 3474720 w 4310742"/>
                <a:gd name="connsiteY316" fmla="*/ 705395 h 4798423"/>
                <a:gd name="connsiteX317" fmla="*/ 3448594 w 4310742"/>
                <a:gd name="connsiteY317" fmla="*/ 757646 h 4798423"/>
                <a:gd name="connsiteX318" fmla="*/ 3439885 w 4310742"/>
                <a:gd name="connsiteY318" fmla="*/ 783772 h 4798423"/>
                <a:gd name="connsiteX319" fmla="*/ 3405051 w 4310742"/>
                <a:gd name="connsiteY319" fmla="*/ 827315 h 4798423"/>
                <a:gd name="connsiteX320" fmla="*/ 3387634 w 4310742"/>
                <a:gd name="connsiteY320" fmla="*/ 879566 h 4798423"/>
                <a:gd name="connsiteX321" fmla="*/ 3352800 w 4310742"/>
                <a:gd name="connsiteY321" fmla="*/ 931817 h 4798423"/>
                <a:gd name="connsiteX322" fmla="*/ 3344091 w 4310742"/>
                <a:gd name="connsiteY322" fmla="*/ 957943 h 4798423"/>
                <a:gd name="connsiteX323" fmla="*/ 3309257 w 4310742"/>
                <a:gd name="connsiteY323" fmla="*/ 1010195 h 4798423"/>
                <a:gd name="connsiteX324" fmla="*/ 3300548 w 4310742"/>
                <a:gd name="connsiteY324" fmla="*/ 1036320 h 4798423"/>
                <a:gd name="connsiteX325" fmla="*/ 3265714 w 4310742"/>
                <a:gd name="connsiteY325" fmla="*/ 1088572 h 4798423"/>
                <a:gd name="connsiteX326" fmla="*/ 3230880 w 4310742"/>
                <a:gd name="connsiteY326" fmla="*/ 1166949 h 4798423"/>
                <a:gd name="connsiteX327" fmla="*/ 3204754 w 4310742"/>
                <a:gd name="connsiteY327" fmla="*/ 1219200 h 4798423"/>
                <a:gd name="connsiteX328" fmla="*/ 3178628 w 4310742"/>
                <a:gd name="connsiteY328" fmla="*/ 1227909 h 4798423"/>
                <a:gd name="connsiteX329" fmla="*/ 3126377 w 4310742"/>
                <a:gd name="connsiteY329" fmla="*/ 1262743 h 4798423"/>
                <a:gd name="connsiteX330" fmla="*/ 3013165 w 4310742"/>
                <a:gd name="connsiteY330" fmla="*/ 1288869 h 4798423"/>
                <a:gd name="connsiteX331" fmla="*/ 2969622 w 4310742"/>
                <a:gd name="connsiteY331" fmla="*/ 1297577 h 4798423"/>
                <a:gd name="connsiteX332" fmla="*/ 2847702 w 4310742"/>
                <a:gd name="connsiteY332" fmla="*/ 1306286 h 4798423"/>
                <a:gd name="connsiteX333" fmla="*/ 2795451 w 4310742"/>
                <a:gd name="connsiteY333" fmla="*/ 1323703 h 4798423"/>
                <a:gd name="connsiteX334" fmla="*/ 2769325 w 4310742"/>
                <a:gd name="connsiteY334" fmla="*/ 1332412 h 4798423"/>
                <a:gd name="connsiteX335" fmla="*/ 2743200 w 4310742"/>
                <a:gd name="connsiteY335" fmla="*/ 1349829 h 4798423"/>
                <a:gd name="connsiteX336" fmla="*/ 2690948 w 4310742"/>
                <a:gd name="connsiteY336" fmla="*/ 1367246 h 4798423"/>
                <a:gd name="connsiteX337" fmla="*/ 2664822 w 4310742"/>
                <a:gd name="connsiteY337" fmla="*/ 1384663 h 4798423"/>
                <a:gd name="connsiteX338" fmla="*/ 2603862 w 4310742"/>
                <a:gd name="connsiteY338" fmla="*/ 1402080 h 4798423"/>
                <a:gd name="connsiteX339" fmla="*/ 2499360 w 4310742"/>
                <a:gd name="connsiteY339" fmla="*/ 1393372 h 4798423"/>
                <a:gd name="connsiteX340" fmla="*/ 2490651 w 4310742"/>
                <a:gd name="connsiteY340" fmla="*/ 1367246 h 4798423"/>
                <a:gd name="connsiteX341" fmla="*/ 2516777 w 4310742"/>
                <a:gd name="connsiteY341" fmla="*/ 1288869 h 4798423"/>
                <a:gd name="connsiteX342" fmla="*/ 2542902 w 4310742"/>
                <a:gd name="connsiteY342" fmla="*/ 1210492 h 4798423"/>
                <a:gd name="connsiteX343" fmla="*/ 2551611 w 4310742"/>
                <a:gd name="connsiteY343" fmla="*/ 1184366 h 4798423"/>
                <a:gd name="connsiteX344" fmla="*/ 2569028 w 4310742"/>
                <a:gd name="connsiteY344" fmla="*/ 1158240 h 4798423"/>
                <a:gd name="connsiteX345" fmla="*/ 2586445 w 4310742"/>
                <a:gd name="connsiteY345" fmla="*/ 1105989 h 4798423"/>
                <a:gd name="connsiteX346" fmla="*/ 2595154 w 4310742"/>
                <a:gd name="connsiteY346" fmla="*/ 1079863 h 4798423"/>
                <a:gd name="connsiteX347" fmla="*/ 2621280 w 4310742"/>
                <a:gd name="connsiteY347" fmla="*/ 1027612 h 4798423"/>
                <a:gd name="connsiteX348" fmla="*/ 2638697 w 4310742"/>
                <a:gd name="connsiteY348" fmla="*/ 1001486 h 4798423"/>
                <a:gd name="connsiteX349" fmla="*/ 2664822 w 4310742"/>
                <a:gd name="connsiteY349" fmla="*/ 949235 h 4798423"/>
                <a:gd name="connsiteX350" fmla="*/ 2682240 w 4310742"/>
                <a:gd name="connsiteY350" fmla="*/ 931817 h 4798423"/>
                <a:gd name="connsiteX351" fmla="*/ 2717074 w 4310742"/>
                <a:gd name="connsiteY351" fmla="*/ 879566 h 4798423"/>
                <a:gd name="connsiteX352" fmla="*/ 2734491 w 4310742"/>
                <a:gd name="connsiteY352" fmla="*/ 853440 h 4798423"/>
                <a:gd name="connsiteX353" fmla="*/ 2760617 w 4310742"/>
                <a:gd name="connsiteY353" fmla="*/ 836023 h 4798423"/>
                <a:gd name="connsiteX354" fmla="*/ 2830285 w 4310742"/>
                <a:gd name="connsiteY354" fmla="*/ 775063 h 4798423"/>
                <a:gd name="connsiteX355" fmla="*/ 2847702 w 4310742"/>
                <a:gd name="connsiteY355" fmla="*/ 748937 h 4798423"/>
                <a:gd name="connsiteX356" fmla="*/ 2917371 w 4310742"/>
                <a:gd name="connsiteY356" fmla="*/ 687977 h 4798423"/>
                <a:gd name="connsiteX357" fmla="*/ 2960914 w 4310742"/>
                <a:gd name="connsiteY357" fmla="*/ 635726 h 4798423"/>
                <a:gd name="connsiteX358" fmla="*/ 2995748 w 4310742"/>
                <a:gd name="connsiteY358" fmla="*/ 583475 h 4798423"/>
                <a:gd name="connsiteX359" fmla="*/ 3048000 w 4310742"/>
                <a:gd name="connsiteY359" fmla="*/ 513806 h 4798423"/>
                <a:gd name="connsiteX360" fmla="*/ 3065417 w 4310742"/>
                <a:gd name="connsiteY360" fmla="*/ 487680 h 4798423"/>
                <a:gd name="connsiteX361" fmla="*/ 3091542 w 4310742"/>
                <a:gd name="connsiteY361" fmla="*/ 444137 h 4798423"/>
                <a:gd name="connsiteX362" fmla="*/ 3100251 w 4310742"/>
                <a:gd name="connsiteY362" fmla="*/ 418012 h 4798423"/>
                <a:gd name="connsiteX363" fmla="*/ 3135085 w 4310742"/>
                <a:gd name="connsiteY363" fmla="*/ 365760 h 4798423"/>
                <a:gd name="connsiteX364" fmla="*/ 3161211 w 4310742"/>
                <a:gd name="connsiteY364" fmla="*/ 322217 h 4798423"/>
                <a:gd name="connsiteX365" fmla="*/ 3178628 w 4310742"/>
                <a:gd name="connsiteY365" fmla="*/ 269966 h 4798423"/>
                <a:gd name="connsiteX366" fmla="*/ 3187337 w 4310742"/>
                <a:gd name="connsiteY366" fmla="*/ 243840 h 4798423"/>
                <a:gd name="connsiteX367" fmla="*/ 3178628 w 4310742"/>
                <a:gd name="connsiteY367" fmla="*/ 191589 h 4798423"/>
                <a:gd name="connsiteX368" fmla="*/ 3161211 w 4310742"/>
                <a:gd name="connsiteY368" fmla="*/ 121920 h 4798423"/>
                <a:gd name="connsiteX369" fmla="*/ 3143794 w 4310742"/>
                <a:gd name="connsiteY369" fmla="*/ 95795 h 4798423"/>
                <a:gd name="connsiteX370" fmla="*/ 3126377 w 4310742"/>
                <a:gd name="connsiteY370" fmla="*/ 78377 h 4798423"/>
                <a:gd name="connsiteX371" fmla="*/ 3100251 w 4310742"/>
                <a:gd name="connsiteY371" fmla="*/ 69669 h 4798423"/>
                <a:gd name="connsiteX372" fmla="*/ 3048000 w 4310742"/>
                <a:gd name="connsiteY372" fmla="*/ 34835 h 4798423"/>
                <a:gd name="connsiteX373" fmla="*/ 2995748 w 4310742"/>
                <a:gd name="connsiteY373" fmla="*/ 17417 h 4798423"/>
                <a:gd name="connsiteX374" fmla="*/ 2969622 w 4310742"/>
                <a:gd name="connsiteY374" fmla="*/ 8709 h 4798423"/>
                <a:gd name="connsiteX375" fmla="*/ 2926080 w 4310742"/>
                <a:gd name="connsiteY375" fmla="*/ 0 h 4798423"/>
                <a:gd name="connsiteX376" fmla="*/ 2499360 w 4310742"/>
                <a:gd name="connsiteY376" fmla="*/ 17417 h 4798423"/>
                <a:gd name="connsiteX377" fmla="*/ 2412274 w 4310742"/>
                <a:gd name="connsiteY377" fmla="*/ 34835 h 4798423"/>
                <a:gd name="connsiteX378" fmla="*/ 2333897 w 4310742"/>
                <a:gd name="connsiteY378" fmla="*/ 52252 h 4798423"/>
                <a:gd name="connsiteX379" fmla="*/ 2281645 w 4310742"/>
                <a:gd name="connsiteY379" fmla="*/ 69669 h 4798423"/>
                <a:gd name="connsiteX380" fmla="*/ 2255520 w 4310742"/>
                <a:gd name="connsiteY380" fmla="*/ 87086 h 4798423"/>
                <a:gd name="connsiteX381" fmla="*/ 2211977 w 4310742"/>
                <a:gd name="connsiteY381" fmla="*/ 121920 h 4798423"/>
                <a:gd name="connsiteX382" fmla="*/ 2194560 w 4310742"/>
                <a:gd name="connsiteY382" fmla="*/ 148046 h 4798423"/>
                <a:gd name="connsiteX383" fmla="*/ 2159725 w 4310742"/>
                <a:gd name="connsiteY383" fmla="*/ 191589 h 4798423"/>
                <a:gd name="connsiteX384" fmla="*/ 2151017 w 4310742"/>
                <a:gd name="connsiteY384" fmla="*/ 217715 h 4798423"/>
                <a:gd name="connsiteX385" fmla="*/ 2133600 w 4310742"/>
                <a:gd name="connsiteY385" fmla="*/ 243840 h 4798423"/>
                <a:gd name="connsiteX386" fmla="*/ 2124891 w 4310742"/>
                <a:gd name="connsiteY386" fmla="*/ 278675 h 4798423"/>
                <a:gd name="connsiteX387" fmla="*/ 2116182 w 4310742"/>
                <a:gd name="connsiteY387" fmla="*/ 304800 h 4798423"/>
                <a:gd name="connsiteX388" fmla="*/ 2107474 w 4310742"/>
                <a:gd name="connsiteY388" fmla="*/ 348343 h 4798423"/>
                <a:gd name="connsiteX389" fmla="*/ 2098765 w 4310742"/>
                <a:gd name="connsiteY389" fmla="*/ 383177 h 4798423"/>
                <a:gd name="connsiteX390" fmla="*/ 2107474 w 4310742"/>
                <a:gd name="connsiteY390" fmla="*/ 409303 h 4798423"/>
                <a:gd name="connsiteX391" fmla="*/ 2124891 w 4310742"/>
                <a:gd name="connsiteY391" fmla="*/ 435429 h 4798423"/>
                <a:gd name="connsiteX392" fmla="*/ 2142308 w 4310742"/>
                <a:gd name="connsiteY392" fmla="*/ 487680 h 4798423"/>
                <a:gd name="connsiteX393" fmla="*/ 2159725 w 4310742"/>
                <a:gd name="connsiteY393" fmla="*/ 653143 h 4798423"/>
                <a:gd name="connsiteX394" fmla="*/ 2177142 w 4310742"/>
                <a:gd name="connsiteY394" fmla="*/ 757646 h 4798423"/>
                <a:gd name="connsiteX395" fmla="*/ 2194560 w 4310742"/>
                <a:gd name="connsiteY395" fmla="*/ 809897 h 4798423"/>
                <a:gd name="connsiteX396" fmla="*/ 2203268 w 4310742"/>
                <a:gd name="connsiteY396" fmla="*/ 836023 h 4798423"/>
                <a:gd name="connsiteX397" fmla="*/ 2211977 w 4310742"/>
                <a:gd name="connsiteY397" fmla="*/ 862149 h 4798423"/>
                <a:gd name="connsiteX398" fmla="*/ 2220685 w 4310742"/>
                <a:gd name="connsiteY398" fmla="*/ 905692 h 4798423"/>
                <a:gd name="connsiteX399" fmla="*/ 2203268 w 4310742"/>
                <a:gd name="connsiteY399" fmla="*/ 1262743 h 4798423"/>
                <a:gd name="connsiteX400" fmla="*/ 2177142 w 4310742"/>
                <a:gd name="connsiteY400" fmla="*/ 1384663 h 4798423"/>
                <a:gd name="connsiteX401" fmla="*/ 2159725 w 4310742"/>
                <a:gd name="connsiteY401" fmla="*/ 1410789 h 4798423"/>
                <a:gd name="connsiteX402" fmla="*/ 2046514 w 4310742"/>
                <a:gd name="connsiteY402" fmla="*/ 1419497 h 4798423"/>
                <a:gd name="connsiteX403" fmla="*/ 1915885 w 4310742"/>
                <a:gd name="connsiteY403" fmla="*/ 1428206 h 4798423"/>
                <a:gd name="connsiteX404" fmla="*/ 1785257 w 4310742"/>
                <a:gd name="connsiteY404" fmla="*/ 1419497 h 4798423"/>
                <a:gd name="connsiteX405" fmla="*/ 1567542 w 4310742"/>
                <a:gd name="connsiteY405" fmla="*/ 1393372 h 4798423"/>
                <a:gd name="connsiteX406" fmla="*/ 1367245 w 4310742"/>
                <a:gd name="connsiteY406" fmla="*/ 1367246 h 4798423"/>
                <a:gd name="connsiteX407" fmla="*/ 1332411 w 4310742"/>
                <a:gd name="connsiteY407" fmla="*/ 1358537 h 4798423"/>
                <a:gd name="connsiteX408" fmla="*/ 1184365 w 4310742"/>
                <a:gd name="connsiteY408" fmla="*/ 1332412 h 4798423"/>
                <a:gd name="connsiteX409" fmla="*/ 1149531 w 4310742"/>
                <a:gd name="connsiteY409" fmla="*/ 1323703 h 4798423"/>
                <a:gd name="connsiteX410" fmla="*/ 1097280 w 4310742"/>
                <a:gd name="connsiteY410" fmla="*/ 1306286 h 4798423"/>
                <a:gd name="connsiteX411" fmla="*/ 1079862 w 4310742"/>
                <a:gd name="connsiteY411" fmla="*/ 1288869 h 4798423"/>
                <a:gd name="connsiteX412" fmla="*/ 1027611 w 4310742"/>
                <a:gd name="connsiteY412" fmla="*/ 1271452 h 4798423"/>
                <a:gd name="connsiteX413" fmla="*/ 1001485 w 4310742"/>
                <a:gd name="connsiteY413" fmla="*/ 1254035 h 4798423"/>
                <a:gd name="connsiteX414" fmla="*/ 992777 w 4310742"/>
                <a:gd name="connsiteY414" fmla="*/ 1132115 h 4798423"/>
                <a:gd name="connsiteX415" fmla="*/ 1018902 w 4310742"/>
                <a:gd name="connsiteY415" fmla="*/ 1045029 h 4798423"/>
                <a:gd name="connsiteX416" fmla="*/ 1036320 w 4310742"/>
                <a:gd name="connsiteY416" fmla="*/ 1027612 h 4798423"/>
                <a:gd name="connsiteX417" fmla="*/ 1071154 w 4310742"/>
                <a:gd name="connsiteY417" fmla="*/ 975360 h 4798423"/>
                <a:gd name="connsiteX418" fmla="*/ 1149531 w 4310742"/>
                <a:gd name="connsiteY418" fmla="*/ 931817 h 4798423"/>
                <a:gd name="connsiteX419" fmla="*/ 1175657 w 4310742"/>
                <a:gd name="connsiteY419" fmla="*/ 905692 h 4798423"/>
                <a:gd name="connsiteX420" fmla="*/ 1201782 w 4310742"/>
                <a:gd name="connsiteY420" fmla="*/ 888275 h 4798423"/>
                <a:gd name="connsiteX421" fmla="*/ 1219200 w 4310742"/>
                <a:gd name="connsiteY421" fmla="*/ 862149 h 4798423"/>
                <a:gd name="connsiteX422" fmla="*/ 1271451 w 4310742"/>
                <a:gd name="connsiteY422" fmla="*/ 809897 h 4798423"/>
                <a:gd name="connsiteX423" fmla="*/ 1323702 w 4310742"/>
                <a:gd name="connsiteY423" fmla="*/ 757646 h 4798423"/>
                <a:gd name="connsiteX424" fmla="*/ 1341120 w 4310742"/>
                <a:gd name="connsiteY424" fmla="*/ 740229 h 4798423"/>
                <a:gd name="connsiteX425" fmla="*/ 1367245 w 4310742"/>
                <a:gd name="connsiteY425" fmla="*/ 722812 h 4798423"/>
                <a:gd name="connsiteX426" fmla="*/ 1402080 w 4310742"/>
                <a:gd name="connsiteY426" fmla="*/ 679269 h 4798423"/>
                <a:gd name="connsiteX427" fmla="*/ 1428205 w 4310742"/>
                <a:gd name="connsiteY427" fmla="*/ 661852 h 4798423"/>
                <a:gd name="connsiteX428" fmla="*/ 1454331 w 4310742"/>
                <a:gd name="connsiteY428" fmla="*/ 635726 h 4798423"/>
                <a:gd name="connsiteX429" fmla="*/ 1506582 w 4310742"/>
                <a:gd name="connsiteY429" fmla="*/ 600892 h 4798423"/>
                <a:gd name="connsiteX430" fmla="*/ 1602377 w 4310742"/>
                <a:gd name="connsiteY430" fmla="*/ 505097 h 4798423"/>
                <a:gd name="connsiteX431" fmla="*/ 1645920 w 4310742"/>
                <a:gd name="connsiteY431" fmla="*/ 461555 h 4798423"/>
                <a:gd name="connsiteX432" fmla="*/ 1663337 w 4310742"/>
                <a:gd name="connsiteY432" fmla="*/ 444137 h 4798423"/>
                <a:gd name="connsiteX433" fmla="*/ 1706880 w 4310742"/>
                <a:gd name="connsiteY433" fmla="*/ 400595 h 4798423"/>
                <a:gd name="connsiteX434" fmla="*/ 1750422 w 4310742"/>
                <a:gd name="connsiteY434" fmla="*/ 357052 h 4798423"/>
                <a:gd name="connsiteX435" fmla="*/ 1767840 w 4310742"/>
                <a:gd name="connsiteY435" fmla="*/ 339635 h 4798423"/>
                <a:gd name="connsiteX436" fmla="*/ 1785257 w 4310742"/>
                <a:gd name="connsiteY436" fmla="*/ 322217 h 4798423"/>
                <a:gd name="connsiteX437" fmla="*/ 1811382 w 4310742"/>
                <a:gd name="connsiteY437" fmla="*/ 296092 h 4798423"/>
                <a:gd name="connsiteX438" fmla="*/ 1820091 w 4310742"/>
                <a:gd name="connsiteY438" fmla="*/ 269966 h 4798423"/>
                <a:gd name="connsiteX439" fmla="*/ 1837508 w 4310742"/>
                <a:gd name="connsiteY439" fmla="*/ 243840 h 4798423"/>
                <a:gd name="connsiteX440" fmla="*/ 1854925 w 4310742"/>
                <a:gd name="connsiteY440" fmla="*/ 191589 h 4798423"/>
                <a:gd name="connsiteX441" fmla="*/ 1846217 w 4310742"/>
                <a:gd name="connsiteY441" fmla="*/ 104503 h 4798423"/>
                <a:gd name="connsiteX442" fmla="*/ 1837508 w 4310742"/>
                <a:gd name="connsiteY442" fmla="*/ 78377 h 4798423"/>
                <a:gd name="connsiteX443" fmla="*/ 1750422 w 4310742"/>
                <a:gd name="connsiteY443" fmla="*/ 34835 h 4798423"/>
                <a:gd name="connsiteX444" fmla="*/ 1480457 w 4310742"/>
                <a:gd name="connsiteY444" fmla="*/ 43543 h 4798423"/>
                <a:gd name="connsiteX445" fmla="*/ 1445622 w 4310742"/>
                <a:gd name="connsiteY445" fmla="*/ 52252 h 4798423"/>
                <a:gd name="connsiteX446" fmla="*/ 1393371 w 4310742"/>
                <a:gd name="connsiteY446" fmla="*/ 69669 h 4798423"/>
                <a:gd name="connsiteX447" fmla="*/ 1358537 w 4310742"/>
                <a:gd name="connsiteY447" fmla="*/ 113212 h 479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4310742" h="4798423">
                  <a:moveTo>
                    <a:pt x="1358537" y="113212"/>
                  </a:moveTo>
                  <a:lnTo>
                    <a:pt x="1358537" y="113212"/>
                  </a:lnTo>
                  <a:cubicBezTo>
                    <a:pt x="1344023" y="133532"/>
                    <a:pt x="1331584" y="155508"/>
                    <a:pt x="1314994" y="174172"/>
                  </a:cubicBezTo>
                  <a:cubicBezTo>
                    <a:pt x="1308040" y="181995"/>
                    <a:pt x="1295406" y="183416"/>
                    <a:pt x="1288868" y="191589"/>
                  </a:cubicBezTo>
                  <a:cubicBezTo>
                    <a:pt x="1255090" y="233812"/>
                    <a:pt x="1311036" y="207424"/>
                    <a:pt x="1254034" y="226423"/>
                  </a:cubicBezTo>
                  <a:cubicBezTo>
                    <a:pt x="1248228" y="235132"/>
                    <a:pt x="1244494" y="245657"/>
                    <a:pt x="1236617" y="252549"/>
                  </a:cubicBezTo>
                  <a:cubicBezTo>
                    <a:pt x="1220863" y="266333"/>
                    <a:pt x="1184365" y="287383"/>
                    <a:pt x="1184365" y="287383"/>
                  </a:cubicBezTo>
                  <a:cubicBezTo>
                    <a:pt x="1137920" y="357052"/>
                    <a:pt x="1198879" y="272869"/>
                    <a:pt x="1140822" y="330926"/>
                  </a:cubicBezTo>
                  <a:cubicBezTo>
                    <a:pt x="1133421" y="338327"/>
                    <a:pt x="1130806" y="349651"/>
                    <a:pt x="1123405" y="357052"/>
                  </a:cubicBezTo>
                  <a:cubicBezTo>
                    <a:pt x="1089130" y="391328"/>
                    <a:pt x="1105715" y="357416"/>
                    <a:pt x="1079862" y="391886"/>
                  </a:cubicBezTo>
                  <a:cubicBezTo>
                    <a:pt x="1067302" y="408632"/>
                    <a:pt x="1059829" y="429335"/>
                    <a:pt x="1045028" y="444137"/>
                  </a:cubicBezTo>
                  <a:cubicBezTo>
                    <a:pt x="1039222" y="449943"/>
                    <a:pt x="1032537" y="454986"/>
                    <a:pt x="1027611" y="461555"/>
                  </a:cubicBezTo>
                  <a:cubicBezTo>
                    <a:pt x="976813" y="529287"/>
                    <a:pt x="1015273" y="498809"/>
                    <a:pt x="966651" y="531223"/>
                  </a:cubicBezTo>
                  <a:lnTo>
                    <a:pt x="931817" y="583475"/>
                  </a:lnTo>
                  <a:cubicBezTo>
                    <a:pt x="926011" y="592183"/>
                    <a:pt x="921801" y="602199"/>
                    <a:pt x="914400" y="609600"/>
                  </a:cubicBezTo>
                  <a:lnTo>
                    <a:pt x="879565" y="644435"/>
                  </a:lnTo>
                  <a:cubicBezTo>
                    <a:pt x="870857" y="653143"/>
                    <a:pt x="860271" y="660313"/>
                    <a:pt x="853440" y="670560"/>
                  </a:cubicBezTo>
                  <a:lnTo>
                    <a:pt x="818605" y="722812"/>
                  </a:lnTo>
                  <a:cubicBezTo>
                    <a:pt x="812799" y="731520"/>
                    <a:pt x="808589" y="741536"/>
                    <a:pt x="801188" y="748937"/>
                  </a:cubicBezTo>
                  <a:cubicBezTo>
                    <a:pt x="786674" y="763451"/>
                    <a:pt x="769031" y="775401"/>
                    <a:pt x="757645" y="792480"/>
                  </a:cubicBezTo>
                  <a:cubicBezTo>
                    <a:pt x="746034" y="809897"/>
                    <a:pt x="729431" y="824873"/>
                    <a:pt x="722811" y="844732"/>
                  </a:cubicBezTo>
                  <a:cubicBezTo>
                    <a:pt x="719908" y="853440"/>
                    <a:pt x="718825" y="862986"/>
                    <a:pt x="714102" y="870857"/>
                  </a:cubicBezTo>
                  <a:cubicBezTo>
                    <a:pt x="709878" y="877898"/>
                    <a:pt x="701814" y="881864"/>
                    <a:pt x="696685" y="888275"/>
                  </a:cubicBezTo>
                  <a:cubicBezTo>
                    <a:pt x="690147" y="896448"/>
                    <a:pt x="685074" y="905692"/>
                    <a:pt x="679268" y="914400"/>
                  </a:cubicBezTo>
                  <a:cubicBezTo>
                    <a:pt x="654600" y="988410"/>
                    <a:pt x="689004" y="898173"/>
                    <a:pt x="653142" y="957943"/>
                  </a:cubicBezTo>
                  <a:cubicBezTo>
                    <a:pt x="648419" y="965814"/>
                    <a:pt x="648539" y="975858"/>
                    <a:pt x="644434" y="984069"/>
                  </a:cubicBezTo>
                  <a:cubicBezTo>
                    <a:pt x="639753" y="993431"/>
                    <a:pt x="631698" y="1000834"/>
                    <a:pt x="627017" y="1010195"/>
                  </a:cubicBezTo>
                  <a:cubicBezTo>
                    <a:pt x="622912" y="1018405"/>
                    <a:pt x="622413" y="1028110"/>
                    <a:pt x="618308" y="1036320"/>
                  </a:cubicBezTo>
                  <a:cubicBezTo>
                    <a:pt x="613627" y="1045681"/>
                    <a:pt x="605142" y="1052882"/>
                    <a:pt x="600891" y="1062446"/>
                  </a:cubicBezTo>
                  <a:cubicBezTo>
                    <a:pt x="593435" y="1079223"/>
                    <a:pt x="589280" y="1097280"/>
                    <a:pt x="583474" y="1114697"/>
                  </a:cubicBezTo>
                  <a:cubicBezTo>
                    <a:pt x="580571" y="1123406"/>
                    <a:pt x="579857" y="1133185"/>
                    <a:pt x="574765" y="1140823"/>
                  </a:cubicBezTo>
                  <a:lnTo>
                    <a:pt x="557348" y="1166949"/>
                  </a:lnTo>
                  <a:cubicBezTo>
                    <a:pt x="551542" y="1184366"/>
                    <a:pt x="538710" y="1200882"/>
                    <a:pt x="539931" y="1219200"/>
                  </a:cubicBezTo>
                  <a:cubicBezTo>
                    <a:pt x="542834" y="1262743"/>
                    <a:pt x="542468" y="1306628"/>
                    <a:pt x="548640" y="1349829"/>
                  </a:cubicBezTo>
                  <a:cubicBezTo>
                    <a:pt x="551236" y="1368004"/>
                    <a:pt x="560251" y="1384663"/>
                    <a:pt x="566057" y="1402080"/>
                  </a:cubicBezTo>
                  <a:cubicBezTo>
                    <a:pt x="568960" y="1410789"/>
                    <a:pt x="569673" y="1420568"/>
                    <a:pt x="574765" y="1428206"/>
                  </a:cubicBezTo>
                  <a:cubicBezTo>
                    <a:pt x="596736" y="1461164"/>
                    <a:pt x="584781" y="1446931"/>
                    <a:pt x="609600" y="1471749"/>
                  </a:cubicBezTo>
                  <a:cubicBezTo>
                    <a:pt x="612503" y="1480458"/>
                    <a:pt x="612574" y="1490707"/>
                    <a:pt x="618308" y="1497875"/>
                  </a:cubicBezTo>
                  <a:cubicBezTo>
                    <a:pt x="624846" y="1506048"/>
                    <a:pt x="636393" y="1508592"/>
                    <a:pt x="644434" y="1515292"/>
                  </a:cubicBezTo>
                  <a:cubicBezTo>
                    <a:pt x="653895" y="1523176"/>
                    <a:pt x="661851" y="1532709"/>
                    <a:pt x="670560" y="1541417"/>
                  </a:cubicBezTo>
                  <a:cubicBezTo>
                    <a:pt x="673463" y="1550126"/>
                    <a:pt x="673534" y="1560375"/>
                    <a:pt x="679268" y="1567543"/>
                  </a:cubicBezTo>
                  <a:cubicBezTo>
                    <a:pt x="695265" y="1587539"/>
                    <a:pt x="718211" y="1587064"/>
                    <a:pt x="740228" y="1593669"/>
                  </a:cubicBezTo>
                  <a:cubicBezTo>
                    <a:pt x="757813" y="1598945"/>
                    <a:pt x="775063" y="1605280"/>
                    <a:pt x="792480" y="1611086"/>
                  </a:cubicBezTo>
                  <a:cubicBezTo>
                    <a:pt x="857263" y="1632680"/>
                    <a:pt x="809426" y="1619139"/>
                    <a:pt x="940525" y="1628503"/>
                  </a:cubicBezTo>
                  <a:cubicBezTo>
                    <a:pt x="1063469" y="1587525"/>
                    <a:pt x="984369" y="1611086"/>
                    <a:pt x="1280160" y="1611086"/>
                  </a:cubicBezTo>
                  <a:cubicBezTo>
                    <a:pt x="1352789" y="1611086"/>
                    <a:pt x="1425303" y="1616892"/>
                    <a:pt x="1497874" y="1619795"/>
                  </a:cubicBezTo>
                  <a:cubicBezTo>
                    <a:pt x="1512388" y="1622698"/>
                    <a:pt x="1527057" y="1624913"/>
                    <a:pt x="1541417" y="1628503"/>
                  </a:cubicBezTo>
                  <a:cubicBezTo>
                    <a:pt x="1550322" y="1630729"/>
                    <a:pt x="1561051" y="1630721"/>
                    <a:pt x="1567542" y="1637212"/>
                  </a:cubicBezTo>
                  <a:cubicBezTo>
                    <a:pt x="1574033" y="1643703"/>
                    <a:pt x="1573348" y="1654629"/>
                    <a:pt x="1576251" y="1663337"/>
                  </a:cubicBezTo>
                  <a:cubicBezTo>
                    <a:pt x="1565514" y="1759966"/>
                    <a:pt x="1575855" y="1716774"/>
                    <a:pt x="1550125" y="1793966"/>
                  </a:cubicBezTo>
                  <a:lnTo>
                    <a:pt x="1532708" y="1846217"/>
                  </a:lnTo>
                  <a:lnTo>
                    <a:pt x="1515291" y="1863635"/>
                  </a:lnTo>
                  <a:cubicBezTo>
                    <a:pt x="1494583" y="1925756"/>
                    <a:pt x="1523946" y="1850651"/>
                    <a:pt x="1480457" y="1915886"/>
                  </a:cubicBezTo>
                  <a:cubicBezTo>
                    <a:pt x="1475365" y="1923524"/>
                    <a:pt x="1475853" y="1933801"/>
                    <a:pt x="1471748" y="1942012"/>
                  </a:cubicBezTo>
                  <a:cubicBezTo>
                    <a:pt x="1467067" y="1951373"/>
                    <a:pt x="1459012" y="1958776"/>
                    <a:pt x="1454331" y="1968137"/>
                  </a:cubicBezTo>
                  <a:cubicBezTo>
                    <a:pt x="1418273" y="2040252"/>
                    <a:pt x="1478123" y="1945511"/>
                    <a:pt x="1428205" y="2020389"/>
                  </a:cubicBezTo>
                  <a:cubicBezTo>
                    <a:pt x="1425302" y="2029098"/>
                    <a:pt x="1423602" y="2038304"/>
                    <a:pt x="1419497" y="2046515"/>
                  </a:cubicBezTo>
                  <a:cubicBezTo>
                    <a:pt x="1414816" y="2055876"/>
                    <a:pt x="1406331" y="2063076"/>
                    <a:pt x="1402080" y="2072640"/>
                  </a:cubicBezTo>
                  <a:cubicBezTo>
                    <a:pt x="1360626" y="2165910"/>
                    <a:pt x="1406662" y="2091893"/>
                    <a:pt x="1367245" y="2151017"/>
                  </a:cubicBezTo>
                  <a:cubicBezTo>
                    <a:pt x="1364342" y="2159726"/>
                    <a:pt x="1362642" y="2168932"/>
                    <a:pt x="1358537" y="2177143"/>
                  </a:cubicBezTo>
                  <a:cubicBezTo>
                    <a:pt x="1353856" y="2186505"/>
                    <a:pt x="1345371" y="2193705"/>
                    <a:pt x="1341120" y="2203269"/>
                  </a:cubicBezTo>
                  <a:cubicBezTo>
                    <a:pt x="1299665" y="2296540"/>
                    <a:pt x="1345702" y="2222520"/>
                    <a:pt x="1306285" y="2281646"/>
                  </a:cubicBezTo>
                  <a:cubicBezTo>
                    <a:pt x="1284399" y="2347308"/>
                    <a:pt x="1313920" y="2266378"/>
                    <a:pt x="1280160" y="2333897"/>
                  </a:cubicBezTo>
                  <a:cubicBezTo>
                    <a:pt x="1276055" y="2342108"/>
                    <a:pt x="1275909" y="2351998"/>
                    <a:pt x="1271451" y="2360023"/>
                  </a:cubicBezTo>
                  <a:cubicBezTo>
                    <a:pt x="1261285" y="2378322"/>
                    <a:pt x="1243237" y="2392416"/>
                    <a:pt x="1236617" y="2412275"/>
                  </a:cubicBezTo>
                  <a:cubicBezTo>
                    <a:pt x="1233714" y="2420983"/>
                    <a:pt x="1232366" y="2430376"/>
                    <a:pt x="1227908" y="2438400"/>
                  </a:cubicBezTo>
                  <a:cubicBezTo>
                    <a:pt x="1217742" y="2456699"/>
                    <a:pt x="1204685" y="2473235"/>
                    <a:pt x="1193074" y="2490652"/>
                  </a:cubicBezTo>
                  <a:cubicBezTo>
                    <a:pt x="1187268" y="2499360"/>
                    <a:pt x="1183057" y="2509376"/>
                    <a:pt x="1175657" y="2516777"/>
                  </a:cubicBezTo>
                  <a:cubicBezTo>
                    <a:pt x="1150839" y="2541596"/>
                    <a:pt x="1162795" y="2527363"/>
                    <a:pt x="1140822" y="2560320"/>
                  </a:cubicBezTo>
                  <a:cubicBezTo>
                    <a:pt x="1132601" y="2584986"/>
                    <a:pt x="1132878" y="2591794"/>
                    <a:pt x="1114697" y="2612572"/>
                  </a:cubicBezTo>
                  <a:cubicBezTo>
                    <a:pt x="1101180" y="2628020"/>
                    <a:pt x="1082540" y="2639036"/>
                    <a:pt x="1071154" y="2656115"/>
                  </a:cubicBezTo>
                  <a:cubicBezTo>
                    <a:pt x="1059543" y="2673532"/>
                    <a:pt x="1051122" y="2693565"/>
                    <a:pt x="1036320" y="2708366"/>
                  </a:cubicBezTo>
                  <a:cubicBezTo>
                    <a:pt x="1030514" y="2714172"/>
                    <a:pt x="1024031" y="2719372"/>
                    <a:pt x="1018902" y="2725783"/>
                  </a:cubicBezTo>
                  <a:cubicBezTo>
                    <a:pt x="1012364" y="2733956"/>
                    <a:pt x="1008377" y="2744032"/>
                    <a:pt x="1001485" y="2751909"/>
                  </a:cubicBezTo>
                  <a:cubicBezTo>
                    <a:pt x="987968" y="2767357"/>
                    <a:pt x="957942" y="2795452"/>
                    <a:pt x="957942" y="2795452"/>
                  </a:cubicBezTo>
                  <a:cubicBezTo>
                    <a:pt x="955039" y="2804160"/>
                    <a:pt x="953957" y="2813706"/>
                    <a:pt x="949234" y="2821577"/>
                  </a:cubicBezTo>
                  <a:cubicBezTo>
                    <a:pt x="945010" y="2828618"/>
                    <a:pt x="936946" y="2832584"/>
                    <a:pt x="931817" y="2838995"/>
                  </a:cubicBezTo>
                  <a:cubicBezTo>
                    <a:pt x="887884" y="2893912"/>
                    <a:pt x="939030" y="2840492"/>
                    <a:pt x="896982" y="2882537"/>
                  </a:cubicBezTo>
                  <a:cubicBezTo>
                    <a:pt x="888255" y="2908721"/>
                    <a:pt x="889615" y="2912280"/>
                    <a:pt x="870857" y="2934789"/>
                  </a:cubicBezTo>
                  <a:cubicBezTo>
                    <a:pt x="862973" y="2944250"/>
                    <a:pt x="852616" y="2951454"/>
                    <a:pt x="844731" y="2960915"/>
                  </a:cubicBezTo>
                  <a:cubicBezTo>
                    <a:pt x="838031" y="2968955"/>
                    <a:pt x="834014" y="2979000"/>
                    <a:pt x="827314" y="2987040"/>
                  </a:cubicBezTo>
                  <a:cubicBezTo>
                    <a:pt x="819429" y="2996501"/>
                    <a:pt x="808749" y="3003444"/>
                    <a:pt x="801188" y="3013166"/>
                  </a:cubicBezTo>
                  <a:cubicBezTo>
                    <a:pt x="788337" y="3029689"/>
                    <a:pt x="777965" y="3048000"/>
                    <a:pt x="766354" y="3065417"/>
                  </a:cubicBezTo>
                  <a:lnTo>
                    <a:pt x="714102" y="3143795"/>
                  </a:lnTo>
                  <a:lnTo>
                    <a:pt x="679268" y="3196046"/>
                  </a:lnTo>
                  <a:cubicBezTo>
                    <a:pt x="673462" y="3204755"/>
                    <a:pt x="665161" y="3212243"/>
                    <a:pt x="661851" y="3222172"/>
                  </a:cubicBezTo>
                  <a:cubicBezTo>
                    <a:pt x="658948" y="3230880"/>
                    <a:pt x="657865" y="3240426"/>
                    <a:pt x="653142" y="3248297"/>
                  </a:cubicBezTo>
                  <a:cubicBezTo>
                    <a:pt x="648918" y="3255338"/>
                    <a:pt x="640854" y="3259304"/>
                    <a:pt x="635725" y="3265715"/>
                  </a:cubicBezTo>
                  <a:cubicBezTo>
                    <a:pt x="629187" y="3273888"/>
                    <a:pt x="624114" y="3283132"/>
                    <a:pt x="618308" y="3291840"/>
                  </a:cubicBezTo>
                  <a:cubicBezTo>
                    <a:pt x="593640" y="3365850"/>
                    <a:pt x="628044" y="3275613"/>
                    <a:pt x="592182" y="3335383"/>
                  </a:cubicBezTo>
                  <a:cubicBezTo>
                    <a:pt x="587459" y="3343254"/>
                    <a:pt x="587579" y="3353298"/>
                    <a:pt x="583474" y="3361509"/>
                  </a:cubicBezTo>
                  <a:cubicBezTo>
                    <a:pt x="568960" y="3390538"/>
                    <a:pt x="566057" y="3387635"/>
                    <a:pt x="539931" y="3405052"/>
                  </a:cubicBezTo>
                  <a:cubicBezTo>
                    <a:pt x="515258" y="3479064"/>
                    <a:pt x="549669" y="3388820"/>
                    <a:pt x="513805" y="3448595"/>
                  </a:cubicBezTo>
                  <a:cubicBezTo>
                    <a:pt x="485764" y="3495331"/>
                    <a:pt x="531005" y="3457448"/>
                    <a:pt x="478971" y="3492137"/>
                  </a:cubicBezTo>
                  <a:cubicBezTo>
                    <a:pt x="471888" y="3513385"/>
                    <a:pt x="469726" y="3527507"/>
                    <a:pt x="452845" y="3544389"/>
                  </a:cubicBezTo>
                  <a:cubicBezTo>
                    <a:pt x="445444" y="3551790"/>
                    <a:pt x="435428" y="3556000"/>
                    <a:pt x="426720" y="3561806"/>
                  </a:cubicBezTo>
                  <a:cubicBezTo>
                    <a:pt x="415108" y="3579223"/>
                    <a:pt x="406686" y="3599255"/>
                    <a:pt x="391885" y="3614057"/>
                  </a:cubicBezTo>
                  <a:cubicBezTo>
                    <a:pt x="386079" y="3619863"/>
                    <a:pt x="379394" y="3624906"/>
                    <a:pt x="374468" y="3631475"/>
                  </a:cubicBezTo>
                  <a:cubicBezTo>
                    <a:pt x="361909" y="3648221"/>
                    <a:pt x="351245" y="3666309"/>
                    <a:pt x="339634" y="3683726"/>
                  </a:cubicBezTo>
                  <a:lnTo>
                    <a:pt x="322217" y="3709852"/>
                  </a:lnTo>
                  <a:cubicBezTo>
                    <a:pt x="316411" y="3718560"/>
                    <a:pt x="308110" y="3726048"/>
                    <a:pt x="304800" y="3735977"/>
                  </a:cubicBezTo>
                  <a:cubicBezTo>
                    <a:pt x="282910" y="3801646"/>
                    <a:pt x="312438" y="3720701"/>
                    <a:pt x="278674" y="3788229"/>
                  </a:cubicBezTo>
                  <a:cubicBezTo>
                    <a:pt x="242622" y="3860334"/>
                    <a:pt x="302458" y="3765616"/>
                    <a:pt x="252548" y="3840480"/>
                  </a:cubicBezTo>
                  <a:lnTo>
                    <a:pt x="235131" y="3892732"/>
                  </a:lnTo>
                  <a:cubicBezTo>
                    <a:pt x="232228" y="3901440"/>
                    <a:pt x="232913" y="3912366"/>
                    <a:pt x="226422" y="3918857"/>
                  </a:cubicBezTo>
                  <a:lnTo>
                    <a:pt x="209005" y="3936275"/>
                  </a:lnTo>
                  <a:lnTo>
                    <a:pt x="182880" y="4014652"/>
                  </a:lnTo>
                  <a:cubicBezTo>
                    <a:pt x="179977" y="4023360"/>
                    <a:pt x="180662" y="4034286"/>
                    <a:pt x="174171" y="4040777"/>
                  </a:cubicBezTo>
                  <a:lnTo>
                    <a:pt x="156754" y="4058195"/>
                  </a:lnTo>
                  <a:lnTo>
                    <a:pt x="139337" y="4110446"/>
                  </a:lnTo>
                  <a:cubicBezTo>
                    <a:pt x="136434" y="4119155"/>
                    <a:pt x="135720" y="4128934"/>
                    <a:pt x="130628" y="4136572"/>
                  </a:cubicBezTo>
                  <a:cubicBezTo>
                    <a:pt x="124822" y="4145280"/>
                    <a:pt x="117892" y="4153336"/>
                    <a:pt x="113211" y="4162697"/>
                  </a:cubicBezTo>
                  <a:cubicBezTo>
                    <a:pt x="77153" y="4234812"/>
                    <a:pt x="137003" y="4140071"/>
                    <a:pt x="87085" y="4214949"/>
                  </a:cubicBezTo>
                  <a:cubicBezTo>
                    <a:pt x="81279" y="4232366"/>
                    <a:pt x="79852" y="4251924"/>
                    <a:pt x="69668" y="4267200"/>
                  </a:cubicBezTo>
                  <a:cubicBezTo>
                    <a:pt x="63862" y="4275909"/>
                    <a:pt x="56502" y="4283762"/>
                    <a:pt x="52251" y="4293326"/>
                  </a:cubicBezTo>
                  <a:cubicBezTo>
                    <a:pt x="44795" y="4310103"/>
                    <a:pt x="40640" y="4328160"/>
                    <a:pt x="34834" y="4345577"/>
                  </a:cubicBezTo>
                  <a:lnTo>
                    <a:pt x="17417" y="4397829"/>
                  </a:lnTo>
                  <a:cubicBezTo>
                    <a:pt x="14514" y="4406538"/>
                    <a:pt x="10508" y="4414953"/>
                    <a:pt x="8708" y="4423955"/>
                  </a:cubicBezTo>
                  <a:lnTo>
                    <a:pt x="0" y="4467497"/>
                  </a:lnTo>
                  <a:cubicBezTo>
                    <a:pt x="2903" y="4493623"/>
                    <a:pt x="4387" y="4519946"/>
                    <a:pt x="8708" y="4545875"/>
                  </a:cubicBezTo>
                  <a:cubicBezTo>
                    <a:pt x="10217" y="4554930"/>
                    <a:pt x="11683" y="4564832"/>
                    <a:pt x="17417" y="4572000"/>
                  </a:cubicBezTo>
                  <a:cubicBezTo>
                    <a:pt x="32472" y="4590819"/>
                    <a:pt x="79828" y="4601513"/>
                    <a:pt x="95794" y="4606835"/>
                  </a:cubicBezTo>
                  <a:lnTo>
                    <a:pt x="121920" y="4615543"/>
                  </a:lnTo>
                  <a:cubicBezTo>
                    <a:pt x="130628" y="4618446"/>
                    <a:pt x="138990" y="4622743"/>
                    <a:pt x="148045" y="4624252"/>
                  </a:cubicBezTo>
                  <a:cubicBezTo>
                    <a:pt x="267148" y="4644102"/>
                    <a:pt x="217919" y="4634744"/>
                    <a:pt x="296091" y="4650377"/>
                  </a:cubicBezTo>
                  <a:cubicBezTo>
                    <a:pt x="399145" y="4624615"/>
                    <a:pt x="285857" y="4650490"/>
                    <a:pt x="522514" y="4632960"/>
                  </a:cubicBezTo>
                  <a:cubicBezTo>
                    <a:pt x="549542" y="4630958"/>
                    <a:pt x="567839" y="4623658"/>
                    <a:pt x="592182" y="4615543"/>
                  </a:cubicBezTo>
                  <a:cubicBezTo>
                    <a:pt x="597988" y="4609737"/>
                    <a:pt x="604674" y="4604695"/>
                    <a:pt x="609600" y="4598126"/>
                  </a:cubicBezTo>
                  <a:cubicBezTo>
                    <a:pt x="668691" y="4519340"/>
                    <a:pt x="621905" y="4568406"/>
                    <a:pt x="661851" y="4528457"/>
                  </a:cubicBezTo>
                  <a:cubicBezTo>
                    <a:pt x="664754" y="4519749"/>
                    <a:pt x="666102" y="4510356"/>
                    <a:pt x="670560" y="4502332"/>
                  </a:cubicBezTo>
                  <a:cubicBezTo>
                    <a:pt x="680726" y="4484033"/>
                    <a:pt x="705394" y="4450080"/>
                    <a:pt x="705394" y="4450080"/>
                  </a:cubicBezTo>
                  <a:cubicBezTo>
                    <a:pt x="737151" y="4354807"/>
                    <a:pt x="686503" y="4499116"/>
                    <a:pt x="731520" y="4397829"/>
                  </a:cubicBezTo>
                  <a:cubicBezTo>
                    <a:pt x="738977" y="4381052"/>
                    <a:pt x="743131" y="4362994"/>
                    <a:pt x="748937" y="4345577"/>
                  </a:cubicBezTo>
                  <a:lnTo>
                    <a:pt x="766354" y="4293326"/>
                  </a:lnTo>
                  <a:cubicBezTo>
                    <a:pt x="769257" y="4284617"/>
                    <a:pt x="769970" y="4274838"/>
                    <a:pt x="775062" y="4267200"/>
                  </a:cubicBezTo>
                  <a:lnTo>
                    <a:pt x="792480" y="4241075"/>
                  </a:lnTo>
                  <a:lnTo>
                    <a:pt x="870857" y="4005943"/>
                  </a:lnTo>
                  <a:lnTo>
                    <a:pt x="896982" y="3927566"/>
                  </a:lnTo>
                  <a:cubicBezTo>
                    <a:pt x="899885" y="3918857"/>
                    <a:pt x="900599" y="3909078"/>
                    <a:pt x="905691" y="3901440"/>
                  </a:cubicBezTo>
                  <a:cubicBezTo>
                    <a:pt x="911497" y="3892732"/>
                    <a:pt x="918427" y="3884676"/>
                    <a:pt x="923108" y="3875315"/>
                  </a:cubicBezTo>
                  <a:cubicBezTo>
                    <a:pt x="959166" y="3803200"/>
                    <a:pt x="899316" y="3897941"/>
                    <a:pt x="949234" y="3823063"/>
                  </a:cubicBezTo>
                  <a:lnTo>
                    <a:pt x="975360" y="3744686"/>
                  </a:lnTo>
                  <a:cubicBezTo>
                    <a:pt x="978263" y="3735977"/>
                    <a:pt x="978976" y="3726198"/>
                    <a:pt x="984068" y="3718560"/>
                  </a:cubicBezTo>
                  <a:cubicBezTo>
                    <a:pt x="989874" y="3709852"/>
                    <a:pt x="997234" y="3701999"/>
                    <a:pt x="1001485" y="3692435"/>
                  </a:cubicBezTo>
                  <a:cubicBezTo>
                    <a:pt x="1008941" y="3675658"/>
                    <a:pt x="1013096" y="3657600"/>
                    <a:pt x="1018902" y="3640183"/>
                  </a:cubicBezTo>
                  <a:lnTo>
                    <a:pt x="1027611" y="3614057"/>
                  </a:lnTo>
                  <a:cubicBezTo>
                    <a:pt x="1030514" y="3605349"/>
                    <a:pt x="1031228" y="3595570"/>
                    <a:pt x="1036320" y="3587932"/>
                  </a:cubicBezTo>
                  <a:lnTo>
                    <a:pt x="1053737" y="3561806"/>
                  </a:lnTo>
                  <a:cubicBezTo>
                    <a:pt x="1056640" y="3553097"/>
                    <a:pt x="1057987" y="3543704"/>
                    <a:pt x="1062445" y="3535680"/>
                  </a:cubicBezTo>
                  <a:cubicBezTo>
                    <a:pt x="1072611" y="3517381"/>
                    <a:pt x="1097280" y="3483429"/>
                    <a:pt x="1097280" y="3483429"/>
                  </a:cubicBezTo>
                  <a:cubicBezTo>
                    <a:pt x="1100183" y="3474720"/>
                    <a:pt x="1101530" y="3465328"/>
                    <a:pt x="1105988" y="3457303"/>
                  </a:cubicBezTo>
                  <a:cubicBezTo>
                    <a:pt x="1116154" y="3439005"/>
                    <a:pt x="1134202" y="3424910"/>
                    <a:pt x="1140822" y="3405052"/>
                  </a:cubicBezTo>
                  <a:cubicBezTo>
                    <a:pt x="1162711" y="3339387"/>
                    <a:pt x="1133185" y="3420324"/>
                    <a:pt x="1166948" y="3352800"/>
                  </a:cubicBezTo>
                  <a:cubicBezTo>
                    <a:pt x="1171053" y="3344590"/>
                    <a:pt x="1170934" y="3334546"/>
                    <a:pt x="1175657" y="3326675"/>
                  </a:cubicBezTo>
                  <a:cubicBezTo>
                    <a:pt x="1179881" y="3319634"/>
                    <a:pt x="1187945" y="3315668"/>
                    <a:pt x="1193074" y="3309257"/>
                  </a:cubicBezTo>
                  <a:cubicBezTo>
                    <a:pt x="1199612" y="3301084"/>
                    <a:pt x="1205810" y="3292493"/>
                    <a:pt x="1210491" y="3283132"/>
                  </a:cubicBezTo>
                  <a:cubicBezTo>
                    <a:pt x="1214596" y="3274921"/>
                    <a:pt x="1214742" y="3265031"/>
                    <a:pt x="1219200" y="3257006"/>
                  </a:cubicBezTo>
                  <a:cubicBezTo>
                    <a:pt x="1243817" y="3212696"/>
                    <a:pt x="1245027" y="3213763"/>
                    <a:pt x="1271451" y="3187337"/>
                  </a:cubicBezTo>
                  <a:cubicBezTo>
                    <a:pt x="1278534" y="3166089"/>
                    <a:pt x="1280696" y="3151967"/>
                    <a:pt x="1297577" y="3135086"/>
                  </a:cubicBezTo>
                  <a:cubicBezTo>
                    <a:pt x="1304978" y="3127685"/>
                    <a:pt x="1314994" y="3123475"/>
                    <a:pt x="1323702" y="3117669"/>
                  </a:cubicBezTo>
                  <a:cubicBezTo>
                    <a:pt x="1339031" y="3071684"/>
                    <a:pt x="1327319" y="3099182"/>
                    <a:pt x="1367245" y="3039292"/>
                  </a:cubicBezTo>
                  <a:cubicBezTo>
                    <a:pt x="1373051" y="3030583"/>
                    <a:pt x="1381352" y="3023095"/>
                    <a:pt x="1384662" y="3013166"/>
                  </a:cubicBezTo>
                  <a:cubicBezTo>
                    <a:pt x="1406553" y="2947497"/>
                    <a:pt x="1377024" y="3028442"/>
                    <a:pt x="1410788" y="2960915"/>
                  </a:cubicBezTo>
                  <a:cubicBezTo>
                    <a:pt x="1414893" y="2952704"/>
                    <a:pt x="1415039" y="2942814"/>
                    <a:pt x="1419497" y="2934789"/>
                  </a:cubicBezTo>
                  <a:cubicBezTo>
                    <a:pt x="1429663" y="2916490"/>
                    <a:pt x="1447711" y="2902396"/>
                    <a:pt x="1454331" y="2882537"/>
                  </a:cubicBezTo>
                  <a:cubicBezTo>
                    <a:pt x="1466350" y="2846483"/>
                    <a:pt x="1457948" y="2864050"/>
                    <a:pt x="1480457" y="2830286"/>
                  </a:cubicBezTo>
                  <a:cubicBezTo>
                    <a:pt x="1483360" y="2821577"/>
                    <a:pt x="1485060" y="2812371"/>
                    <a:pt x="1489165" y="2804160"/>
                  </a:cubicBezTo>
                  <a:cubicBezTo>
                    <a:pt x="1500150" y="2782190"/>
                    <a:pt x="1507801" y="2776816"/>
                    <a:pt x="1524000" y="2760617"/>
                  </a:cubicBezTo>
                  <a:cubicBezTo>
                    <a:pt x="1545886" y="2694955"/>
                    <a:pt x="1516364" y="2775888"/>
                    <a:pt x="1550125" y="2708366"/>
                  </a:cubicBezTo>
                  <a:cubicBezTo>
                    <a:pt x="1554230" y="2700155"/>
                    <a:pt x="1554376" y="2690265"/>
                    <a:pt x="1558834" y="2682240"/>
                  </a:cubicBezTo>
                  <a:cubicBezTo>
                    <a:pt x="1569000" y="2663942"/>
                    <a:pt x="1587048" y="2649847"/>
                    <a:pt x="1593668" y="2629989"/>
                  </a:cubicBezTo>
                  <a:cubicBezTo>
                    <a:pt x="1605687" y="2593934"/>
                    <a:pt x="1597285" y="2611501"/>
                    <a:pt x="1619794" y="2577737"/>
                  </a:cubicBezTo>
                  <a:lnTo>
                    <a:pt x="1637211" y="2525486"/>
                  </a:lnTo>
                  <a:cubicBezTo>
                    <a:pt x="1640114" y="2516777"/>
                    <a:pt x="1640828" y="2506998"/>
                    <a:pt x="1645920" y="2499360"/>
                  </a:cubicBezTo>
                  <a:lnTo>
                    <a:pt x="1663337" y="2473235"/>
                  </a:lnTo>
                  <a:cubicBezTo>
                    <a:pt x="1666240" y="2464526"/>
                    <a:pt x="1667940" y="2455320"/>
                    <a:pt x="1672045" y="2447109"/>
                  </a:cubicBezTo>
                  <a:cubicBezTo>
                    <a:pt x="1676726" y="2437747"/>
                    <a:pt x="1685211" y="2430547"/>
                    <a:pt x="1689462" y="2420983"/>
                  </a:cubicBezTo>
                  <a:cubicBezTo>
                    <a:pt x="1730917" y="2327712"/>
                    <a:pt x="1684880" y="2401732"/>
                    <a:pt x="1724297" y="2342606"/>
                  </a:cubicBezTo>
                  <a:cubicBezTo>
                    <a:pt x="1730103" y="2325189"/>
                    <a:pt x="1731530" y="2305631"/>
                    <a:pt x="1741714" y="2290355"/>
                  </a:cubicBezTo>
                  <a:cubicBezTo>
                    <a:pt x="1747520" y="2281646"/>
                    <a:pt x="1754880" y="2273793"/>
                    <a:pt x="1759131" y="2264229"/>
                  </a:cubicBezTo>
                  <a:cubicBezTo>
                    <a:pt x="1766587" y="2247452"/>
                    <a:pt x="1770742" y="2229394"/>
                    <a:pt x="1776548" y="2211977"/>
                  </a:cubicBezTo>
                  <a:lnTo>
                    <a:pt x="1785257" y="2185852"/>
                  </a:lnTo>
                  <a:lnTo>
                    <a:pt x="1820091" y="2081349"/>
                  </a:lnTo>
                  <a:lnTo>
                    <a:pt x="1828800" y="2055223"/>
                  </a:lnTo>
                  <a:cubicBezTo>
                    <a:pt x="1831703" y="2046514"/>
                    <a:pt x="1832416" y="2036735"/>
                    <a:pt x="1837508" y="2029097"/>
                  </a:cubicBezTo>
                  <a:lnTo>
                    <a:pt x="1854925" y="2002972"/>
                  </a:lnTo>
                  <a:cubicBezTo>
                    <a:pt x="1860731" y="2011680"/>
                    <a:pt x="1865804" y="2020924"/>
                    <a:pt x="1872342" y="2029097"/>
                  </a:cubicBezTo>
                  <a:cubicBezTo>
                    <a:pt x="1877471" y="2035509"/>
                    <a:pt x="1885535" y="2039474"/>
                    <a:pt x="1889760" y="2046515"/>
                  </a:cubicBezTo>
                  <a:cubicBezTo>
                    <a:pt x="1906434" y="2074305"/>
                    <a:pt x="1888067" y="2074425"/>
                    <a:pt x="1915885" y="2098766"/>
                  </a:cubicBezTo>
                  <a:cubicBezTo>
                    <a:pt x="1944205" y="2123546"/>
                    <a:pt x="1982665" y="2144730"/>
                    <a:pt x="2020388" y="2151017"/>
                  </a:cubicBezTo>
                  <a:lnTo>
                    <a:pt x="2072640" y="2159726"/>
                  </a:lnTo>
                  <a:cubicBezTo>
                    <a:pt x="2134820" y="2138999"/>
                    <a:pt x="2109615" y="2152493"/>
                    <a:pt x="2151017" y="2124892"/>
                  </a:cubicBezTo>
                  <a:lnTo>
                    <a:pt x="2185851" y="2072640"/>
                  </a:lnTo>
                  <a:lnTo>
                    <a:pt x="2203268" y="2046515"/>
                  </a:lnTo>
                  <a:cubicBezTo>
                    <a:pt x="2209074" y="2063932"/>
                    <a:pt x="2217084" y="2080763"/>
                    <a:pt x="2220685" y="2098766"/>
                  </a:cubicBezTo>
                  <a:cubicBezTo>
                    <a:pt x="2242198" y="2206324"/>
                    <a:pt x="2215818" y="2071998"/>
                    <a:pt x="2238102" y="2194560"/>
                  </a:cubicBezTo>
                  <a:cubicBezTo>
                    <a:pt x="2240750" y="2209123"/>
                    <a:pt x="2244377" y="2223503"/>
                    <a:pt x="2246811" y="2238103"/>
                  </a:cubicBezTo>
                  <a:cubicBezTo>
                    <a:pt x="2250186" y="2258350"/>
                    <a:pt x="2251848" y="2278868"/>
                    <a:pt x="2255520" y="2299063"/>
                  </a:cubicBezTo>
                  <a:cubicBezTo>
                    <a:pt x="2262328" y="2336509"/>
                    <a:pt x="2263608" y="2327370"/>
                    <a:pt x="2272937" y="2360023"/>
                  </a:cubicBezTo>
                  <a:cubicBezTo>
                    <a:pt x="2276225" y="2371531"/>
                    <a:pt x="2279298" y="2383121"/>
                    <a:pt x="2281645" y="2394857"/>
                  </a:cubicBezTo>
                  <a:cubicBezTo>
                    <a:pt x="2285108" y="2412172"/>
                    <a:pt x="2286654" y="2429843"/>
                    <a:pt x="2290354" y="2447109"/>
                  </a:cubicBezTo>
                  <a:cubicBezTo>
                    <a:pt x="2295370" y="2470515"/>
                    <a:pt x="2303076" y="2493305"/>
                    <a:pt x="2307771" y="2516777"/>
                  </a:cubicBezTo>
                  <a:cubicBezTo>
                    <a:pt x="2310674" y="2531291"/>
                    <a:pt x="2313152" y="2545897"/>
                    <a:pt x="2316480" y="2560320"/>
                  </a:cubicBezTo>
                  <a:cubicBezTo>
                    <a:pt x="2321863" y="2583645"/>
                    <a:pt x="2330512" y="2606292"/>
                    <a:pt x="2333897" y="2629989"/>
                  </a:cubicBezTo>
                  <a:cubicBezTo>
                    <a:pt x="2336800" y="2650309"/>
                    <a:pt x="2339038" y="2670735"/>
                    <a:pt x="2342605" y="2690949"/>
                  </a:cubicBezTo>
                  <a:cubicBezTo>
                    <a:pt x="2356853" y="2771690"/>
                    <a:pt x="2359111" y="2762946"/>
                    <a:pt x="2368731" y="2830286"/>
                  </a:cubicBezTo>
                  <a:cubicBezTo>
                    <a:pt x="2379901" y="2908474"/>
                    <a:pt x="2379257" y="2923580"/>
                    <a:pt x="2386148" y="3013166"/>
                  </a:cubicBezTo>
                  <a:cubicBezTo>
                    <a:pt x="2381314" y="3090515"/>
                    <a:pt x="2370396" y="3255927"/>
                    <a:pt x="2368731" y="3326675"/>
                  </a:cubicBezTo>
                  <a:cubicBezTo>
                    <a:pt x="2364292" y="3515331"/>
                    <a:pt x="2364922" y="3704088"/>
                    <a:pt x="2360022" y="3892732"/>
                  </a:cubicBezTo>
                  <a:cubicBezTo>
                    <a:pt x="2359114" y="3927675"/>
                    <a:pt x="2354479" y="3962423"/>
                    <a:pt x="2351314" y="3997235"/>
                  </a:cubicBezTo>
                  <a:cubicBezTo>
                    <a:pt x="2341033" y="4110332"/>
                    <a:pt x="2346400" y="4051509"/>
                    <a:pt x="2333897" y="4145280"/>
                  </a:cubicBezTo>
                  <a:cubicBezTo>
                    <a:pt x="2330804" y="4168478"/>
                    <a:pt x="2328350" y="4191760"/>
                    <a:pt x="2325188" y="4214949"/>
                  </a:cubicBezTo>
                  <a:cubicBezTo>
                    <a:pt x="2319641" y="4255625"/>
                    <a:pt x="2313577" y="4296229"/>
                    <a:pt x="2307771" y="4336869"/>
                  </a:cubicBezTo>
                  <a:cubicBezTo>
                    <a:pt x="2304868" y="4357189"/>
                    <a:pt x="2301608" y="4377461"/>
                    <a:pt x="2299062" y="4397829"/>
                  </a:cubicBezTo>
                  <a:cubicBezTo>
                    <a:pt x="2287094" y="4493581"/>
                    <a:pt x="2292939" y="4444237"/>
                    <a:pt x="2281645" y="4545875"/>
                  </a:cubicBezTo>
                  <a:cubicBezTo>
                    <a:pt x="2284548" y="4618446"/>
                    <a:pt x="2282616" y="4691373"/>
                    <a:pt x="2290354" y="4763589"/>
                  </a:cubicBezTo>
                  <a:cubicBezTo>
                    <a:pt x="2291469" y="4773996"/>
                    <a:pt x="2297767" y="4786637"/>
                    <a:pt x="2307771" y="4789715"/>
                  </a:cubicBezTo>
                  <a:cubicBezTo>
                    <a:pt x="2338416" y="4799144"/>
                    <a:pt x="2371634" y="4795520"/>
                    <a:pt x="2403565" y="4798423"/>
                  </a:cubicBezTo>
                  <a:cubicBezTo>
                    <a:pt x="2468911" y="4790255"/>
                    <a:pt x="2499437" y="4785646"/>
                    <a:pt x="2569028" y="4781006"/>
                  </a:cubicBezTo>
                  <a:cubicBezTo>
                    <a:pt x="2624136" y="4777332"/>
                    <a:pt x="2679337" y="4775200"/>
                    <a:pt x="2734491" y="4772297"/>
                  </a:cubicBezTo>
                  <a:cubicBezTo>
                    <a:pt x="2757714" y="4769394"/>
                    <a:pt x="2781134" y="4767776"/>
                    <a:pt x="2804160" y="4763589"/>
                  </a:cubicBezTo>
                  <a:cubicBezTo>
                    <a:pt x="2813191" y="4761947"/>
                    <a:pt x="2823117" y="4760614"/>
                    <a:pt x="2830285" y="4754880"/>
                  </a:cubicBezTo>
                  <a:cubicBezTo>
                    <a:pt x="2838458" y="4748342"/>
                    <a:pt x="2841164" y="4736928"/>
                    <a:pt x="2847702" y="4728755"/>
                  </a:cubicBezTo>
                  <a:cubicBezTo>
                    <a:pt x="2852831" y="4722343"/>
                    <a:pt x="2859314" y="4717143"/>
                    <a:pt x="2865120" y="4711337"/>
                  </a:cubicBezTo>
                  <a:cubicBezTo>
                    <a:pt x="2885847" y="4649157"/>
                    <a:pt x="2872353" y="4674362"/>
                    <a:pt x="2899954" y="4632960"/>
                  </a:cubicBezTo>
                  <a:cubicBezTo>
                    <a:pt x="2902857" y="4624252"/>
                    <a:pt x="2906436" y="4615740"/>
                    <a:pt x="2908662" y="4606835"/>
                  </a:cubicBezTo>
                  <a:cubicBezTo>
                    <a:pt x="2915833" y="4578151"/>
                    <a:pt x="2920903" y="4539511"/>
                    <a:pt x="2926080" y="4511040"/>
                  </a:cubicBezTo>
                  <a:cubicBezTo>
                    <a:pt x="2928728" y="4496477"/>
                    <a:pt x="2932355" y="4482097"/>
                    <a:pt x="2934788" y="4467497"/>
                  </a:cubicBezTo>
                  <a:cubicBezTo>
                    <a:pt x="2947755" y="4389692"/>
                    <a:pt x="2953780" y="4310839"/>
                    <a:pt x="2960914" y="4232366"/>
                  </a:cubicBezTo>
                  <a:cubicBezTo>
                    <a:pt x="2958011" y="4127863"/>
                    <a:pt x="2956383" y="4023317"/>
                    <a:pt x="2952205" y="3918857"/>
                  </a:cubicBezTo>
                  <a:cubicBezTo>
                    <a:pt x="2950577" y="3878146"/>
                    <a:pt x="2945306" y="3837640"/>
                    <a:pt x="2943497" y="3796937"/>
                  </a:cubicBezTo>
                  <a:cubicBezTo>
                    <a:pt x="2935733" y="3622248"/>
                    <a:pt x="2940783" y="3560788"/>
                    <a:pt x="2926080" y="3413760"/>
                  </a:cubicBezTo>
                  <a:cubicBezTo>
                    <a:pt x="2922054" y="3373496"/>
                    <a:pt x="2904096" y="3277293"/>
                    <a:pt x="2899954" y="3248297"/>
                  </a:cubicBezTo>
                  <a:lnTo>
                    <a:pt x="2882537" y="3126377"/>
                  </a:lnTo>
                  <a:cubicBezTo>
                    <a:pt x="2874879" y="3072770"/>
                    <a:pt x="2866802" y="3012868"/>
                    <a:pt x="2856411" y="2960915"/>
                  </a:cubicBezTo>
                  <a:cubicBezTo>
                    <a:pt x="2853508" y="2946401"/>
                    <a:pt x="2850350" y="2931935"/>
                    <a:pt x="2847702" y="2917372"/>
                  </a:cubicBezTo>
                  <a:cubicBezTo>
                    <a:pt x="2844543" y="2899999"/>
                    <a:pt x="2842457" y="2882435"/>
                    <a:pt x="2838994" y="2865120"/>
                  </a:cubicBezTo>
                  <a:cubicBezTo>
                    <a:pt x="2817179" y="2756045"/>
                    <a:pt x="2844400" y="2916078"/>
                    <a:pt x="2821577" y="2786743"/>
                  </a:cubicBezTo>
                  <a:cubicBezTo>
                    <a:pt x="2815440" y="2751966"/>
                    <a:pt x="2807674" y="2717380"/>
                    <a:pt x="2804160" y="2682240"/>
                  </a:cubicBezTo>
                  <a:cubicBezTo>
                    <a:pt x="2796194" y="2602580"/>
                    <a:pt x="2796606" y="2599464"/>
                    <a:pt x="2786742" y="2525486"/>
                  </a:cubicBezTo>
                  <a:cubicBezTo>
                    <a:pt x="2784029" y="2505140"/>
                    <a:pt x="2781601" y="2484740"/>
                    <a:pt x="2778034" y="2464526"/>
                  </a:cubicBezTo>
                  <a:cubicBezTo>
                    <a:pt x="2775142" y="2448137"/>
                    <a:pt x="2760976" y="2372832"/>
                    <a:pt x="2751908" y="2342606"/>
                  </a:cubicBezTo>
                  <a:cubicBezTo>
                    <a:pt x="2751896" y="2342568"/>
                    <a:pt x="2730142" y="2277311"/>
                    <a:pt x="2725782" y="2264229"/>
                  </a:cubicBezTo>
                  <a:cubicBezTo>
                    <a:pt x="2722879" y="2255520"/>
                    <a:pt x="2718874" y="2247104"/>
                    <a:pt x="2717074" y="2238103"/>
                  </a:cubicBezTo>
                  <a:cubicBezTo>
                    <a:pt x="2714171" y="2223589"/>
                    <a:pt x="2711013" y="2209123"/>
                    <a:pt x="2708365" y="2194560"/>
                  </a:cubicBezTo>
                  <a:cubicBezTo>
                    <a:pt x="2705206" y="2177188"/>
                    <a:pt x="2703120" y="2159623"/>
                    <a:pt x="2699657" y="2142309"/>
                  </a:cubicBezTo>
                  <a:cubicBezTo>
                    <a:pt x="2697310" y="2130573"/>
                    <a:pt x="2693089" y="2119251"/>
                    <a:pt x="2690948" y="2107475"/>
                  </a:cubicBezTo>
                  <a:cubicBezTo>
                    <a:pt x="2675063" y="2020107"/>
                    <a:pt x="2690579" y="2062463"/>
                    <a:pt x="2664822" y="1959429"/>
                  </a:cubicBezTo>
                  <a:cubicBezTo>
                    <a:pt x="2661919" y="1947818"/>
                    <a:pt x="2659402" y="1936103"/>
                    <a:pt x="2656114" y="1924595"/>
                  </a:cubicBezTo>
                  <a:cubicBezTo>
                    <a:pt x="2653592" y="1915768"/>
                    <a:pt x="2649631" y="1907375"/>
                    <a:pt x="2647405" y="1898469"/>
                  </a:cubicBezTo>
                  <a:cubicBezTo>
                    <a:pt x="2643815" y="1884109"/>
                    <a:pt x="2642287" y="1869286"/>
                    <a:pt x="2638697" y="1854926"/>
                  </a:cubicBezTo>
                  <a:cubicBezTo>
                    <a:pt x="2636471" y="1846020"/>
                    <a:pt x="2632214" y="1837706"/>
                    <a:pt x="2629988" y="1828800"/>
                  </a:cubicBezTo>
                  <a:cubicBezTo>
                    <a:pt x="2626398" y="1814440"/>
                    <a:pt x="2625175" y="1799537"/>
                    <a:pt x="2621280" y="1785257"/>
                  </a:cubicBezTo>
                  <a:cubicBezTo>
                    <a:pt x="2616449" y="1767545"/>
                    <a:pt x="2607462" y="1751009"/>
                    <a:pt x="2603862" y="1733006"/>
                  </a:cubicBezTo>
                  <a:cubicBezTo>
                    <a:pt x="2600959" y="1718492"/>
                    <a:pt x="2599049" y="1703743"/>
                    <a:pt x="2595154" y="1689463"/>
                  </a:cubicBezTo>
                  <a:cubicBezTo>
                    <a:pt x="2590324" y="1671751"/>
                    <a:pt x="2583543" y="1654629"/>
                    <a:pt x="2577737" y="1637212"/>
                  </a:cubicBezTo>
                  <a:lnTo>
                    <a:pt x="2569028" y="1611086"/>
                  </a:lnTo>
                  <a:cubicBezTo>
                    <a:pt x="2571931" y="1593669"/>
                    <a:pt x="2562406" y="1567595"/>
                    <a:pt x="2577737" y="1558835"/>
                  </a:cubicBezTo>
                  <a:cubicBezTo>
                    <a:pt x="2593677" y="1549726"/>
                    <a:pt x="2629988" y="1576252"/>
                    <a:pt x="2629988" y="1576252"/>
                  </a:cubicBezTo>
                  <a:cubicBezTo>
                    <a:pt x="2720078" y="1553728"/>
                    <a:pt x="2645141" y="1568846"/>
                    <a:pt x="2830285" y="1576252"/>
                  </a:cubicBezTo>
                  <a:lnTo>
                    <a:pt x="3100251" y="1584960"/>
                  </a:lnTo>
                  <a:cubicBezTo>
                    <a:pt x="3123474" y="1579154"/>
                    <a:pt x="3147211" y="1575113"/>
                    <a:pt x="3169920" y="1567543"/>
                  </a:cubicBezTo>
                  <a:cubicBezTo>
                    <a:pt x="3178628" y="1564640"/>
                    <a:pt x="3186958" y="1560133"/>
                    <a:pt x="3196045" y="1558835"/>
                  </a:cubicBezTo>
                  <a:cubicBezTo>
                    <a:pt x="3227786" y="1554301"/>
                    <a:pt x="3259908" y="1553029"/>
                    <a:pt x="3291840" y="1550126"/>
                  </a:cubicBezTo>
                  <a:cubicBezTo>
                    <a:pt x="3354020" y="1529399"/>
                    <a:pt x="3328815" y="1542893"/>
                    <a:pt x="3370217" y="1515292"/>
                  </a:cubicBezTo>
                  <a:cubicBezTo>
                    <a:pt x="3401298" y="1468670"/>
                    <a:pt x="3380231" y="1496569"/>
                    <a:pt x="3439885" y="1436915"/>
                  </a:cubicBezTo>
                  <a:lnTo>
                    <a:pt x="3561805" y="1314995"/>
                  </a:lnTo>
                  <a:cubicBezTo>
                    <a:pt x="3567611" y="1309189"/>
                    <a:pt x="3574667" y="1304409"/>
                    <a:pt x="3579222" y="1297577"/>
                  </a:cubicBezTo>
                  <a:cubicBezTo>
                    <a:pt x="3590834" y="1280160"/>
                    <a:pt x="3596640" y="1256938"/>
                    <a:pt x="3614057" y="1245326"/>
                  </a:cubicBezTo>
                  <a:lnTo>
                    <a:pt x="3640182" y="1227909"/>
                  </a:lnTo>
                  <a:lnTo>
                    <a:pt x="3675017" y="1175657"/>
                  </a:lnTo>
                  <a:cubicBezTo>
                    <a:pt x="3680823" y="1166949"/>
                    <a:pt x="3683726" y="1155338"/>
                    <a:pt x="3692434" y="1149532"/>
                  </a:cubicBezTo>
                  <a:lnTo>
                    <a:pt x="3718560" y="1132115"/>
                  </a:lnTo>
                  <a:cubicBezTo>
                    <a:pt x="3721463" y="1123406"/>
                    <a:pt x="3722810" y="1114014"/>
                    <a:pt x="3727268" y="1105989"/>
                  </a:cubicBezTo>
                  <a:cubicBezTo>
                    <a:pt x="3727292" y="1105947"/>
                    <a:pt x="3770798" y="1040695"/>
                    <a:pt x="3779520" y="1027612"/>
                  </a:cubicBezTo>
                  <a:lnTo>
                    <a:pt x="3814354" y="975360"/>
                  </a:lnTo>
                  <a:cubicBezTo>
                    <a:pt x="3820160" y="966652"/>
                    <a:pt x="3824371" y="956636"/>
                    <a:pt x="3831771" y="949235"/>
                  </a:cubicBezTo>
                  <a:lnTo>
                    <a:pt x="3849188" y="931817"/>
                  </a:lnTo>
                  <a:cubicBezTo>
                    <a:pt x="3871079" y="866149"/>
                    <a:pt x="3839003" y="944549"/>
                    <a:pt x="3884022" y="888275"/>
                  </a:cubicBezTo>
                  <a:cubicBezTo>
                    <a:pt x="3889757" y="881107"/>
                    <a:pt x="3888626" y="870360"/>
                    <a:pt x="3892731" y="862149"/>
                  </a:cubicBezTo>
                  <a:cubicBezTo>
                    <a:pt x="3897412" y="852788"/>
                    <a:pt x="3903448" y="844064"/>
                    <a:pt x="3910148" y="836023"/>
                  </a:cubicBezTo>
                  <a:cubicBezTo>
                    <a:pt x="3918032" y="826562"/>
                    <a:pt x="3928389" y="819358"/>
                    <a:pt x="3936274" y="809897"/>
                  </a:cubicBezTo>
                  <a:cubicBezTo>
                    <a:pt x="3942974" y="801857"/>
                    <a:pt x="3946991" y="791812"/>
                    <a:pt x="3953691" y="783772"/>
                  </a:cubicBezTo>
                  <a:cubicBezTo>
                    <a:pt x="3961576" y="774311"/>
                    <a:pt x="3971933" y="767107"/>
                    <a:pt x="3979817" y="757646"/>
                  </a:cubicBezTo>
                  <a:cubicBezTo>
                    <a:pt x="3986517" y="749605"/>
                    <a:pt x="3990533" y="739561"/>
                    <a:pt x="3997234" y="731520"/>
                  </a:cubicBezTo>
                  <a:cubicBezTo>
                    <a:pt x="4005118" y="722059"/>
                    <a:pt x="4015476" y="714856"/>
                    <a:pt x="4023360" y="705395"/>
                  </a:cubicBezTo>
                  <a:cubicBezTo>
                    <a:pt x="4030061" y="697354"/>
                    <a:pt x="4033885" y="687146"/>
                    <a:pt x="4040777" y="679269"/>
                  </a:cubicBezTo>
                  <a:cubicBezTo>
                    <a:pt x="4054294" y="663821"/>
                    <a:pt x="4072934" y="652805"/>
                    <a:pt x="4084320" y="635726"/>
                  </a:cubicBezTo>
                  <a:cubicBezTo>
                    <a:pt x="4090126" y="627017"/>
                    <a:pt x="4095037" y="617641"/>
                    <a:pt x="4101737" y="609600"/>
                  </a:cubicBezTo>
                  <a:cubicBezTo>
                    <a:pt x="4109621" y="600139"/>
                    <a:pt x="4119978" y="592936"/>
                    <a:pt x="4127862" y="583475"/>
                  </a:cubicBezTo>
                  <a:cubicBezTo>
                    <a:pt x="4134563" y="575434"/>
                    <a:pt x="4138579" y="565390"/>
                    <a:pt x="4145280" y="557349"/>
                  </a:cubicBezTo>
                  <a:cubicBezTo>
                    <a:pt x="4153164" y="547888"/>
                    <a:pt x="4163521" y="540684"/>
                    <a:pt x="4171405" y="531223"/>
                  </a:cubicBezTo>
                  <a:cubicBezTo>
                    <a:pt x="4178105" y="523182"/>
                    <a:pt x="4181930" y="512974"/>
                    <a:pt x="4188822" y="505097"/>
                  </a:cubicBezTo>
                  <a:cubicBezTo>
                    <a:pt x="4202339" y="489650"/>
                    <a:pt x="4232365" y="461555"/>
                    <a:pt x="4232365" y="461555"/>
                  </a:cubicBezTo>
                  <a:cubicBezTo>
                    <a:pt x="4235268" y="452846"/>
                    <a:pt x="4236969" y="443640"/>
                    <a:pt x="4241074" y="435429"/>
                  </a:cubicBezTo>
                  <a:cubicBezTo>
                    <a:pt x="4253199" y="411179"/>
                    <a:pt x="4265356" y="402438"/>
                    <a:pt x="4284617" y="383177"/>
                  </a:cubicBezTo>
                  <a:cubicBezTo>
                    <a:pt x="4308525" y="311453"/>
                    <a:pt x="4299438" y="349101"/>
                    <a:pt x="4310742" y="269966"/>
                  </a:cubicBezTo>
                  <a:cubicBezTo>
                    <a:pt x="4307839" y="238035"/>
                    <a:pt x="4306568" y="205913"/>
                    <a:pt x="4302034" y="174172"/>
                  </a:cubicBezTo>
                  <a:cubicBezTo>
                    <a:pt x="4300266" y="161798"/>
                    <a:pt x="4286729" y="128683"/>
                    <a:pt x="4275908" y="121920"/>
                  </a:cubicBezTo>
                  <a:cubicBezTo>
                    <a:pt x="4260340" y="112190"/>
                    <a:pt x="4241074" y="110309"/>
                    <a:pt x="4223657" y="104503"/>
                  </a:cubicBezTo>
                  <a:cubicBezTo>
                    <a:pt x="4183494" y="91116"/>
                    <a:pt x="4206524" y="97594"/>
                    <a:pt x="4153988" y="87086"/>
                  </a:cubicBezTo>
                  <a:cubicBezTo>
                    <a:pt x="4127771" y="93640"/>
                    <a:pt x="4072045" y="108745"/>
                    <a:pt x="4040777" y="113212"/>
                  </a:cubicBezTo>
                  <a:cubicBezTo>
                    <a:pt x="4014755" y="116929"/>
                    <a:pt x="3988456" y="118446"/>
                    <a:pt x="3962400" y="121920"/>
                  </a:cubicBezTo>
                  <a:cubicBezTo>
                    <a:pt x="3944897" y="124254"/>
                    <a:pt x="3927669" y="128439"/>
                    <a:pt x="3910148" y="130629"/>
                  </a:cubicBezTo>
                  <a:cubicBezTo>
                    <a:pt x="3881200" y="134247"/>
                    <a:pt x="3852091" y="136434"/>
                    <a:pt x="3823062" y="139337"/>
                  </a:cubicBezTo>
                  <a:cubicBezTo>
                    <a:pt x="3805645" y="145143"/>
                    <a:pt x="3780995" y="141479"/>
                    <a:pt x="3770811" y="156755"/>
                  </a:cubicBezTo>
                  <a:cubicBezTo>
                    <a:pt x="3747588" y="191589"/>
                    <a:pt x="3762102" y="177074"/>
                    <a:pt x="3727268" y="200297"/>
                  </a:cubicBezTo>
                  <a:cubicBezTo>
                    <a:pt x="3702600" y="274307"/>
                    <a:pt x="3737004" y="184070"/>
                    <a:pt x="3701142" y="243840"/>
                  </a:cubicBezTo>
                  <a:cubicBezTo>
                    <a:pt x="3696419" y="251711"/>
                    <a:pt x="3696892" y="261941"/>
                    <a:pt x="3692434" y="269966"/>
                  </a:cubicBezTo>
                  <a:cubicBezTo>
                    <a:pt x="3667817" y="314277"/>
                    <a:pt x="3666607" y="313210"/>
                    <a:pt x="3640182" y="339635"/>
                  </a:cubicBezTo>
                  <a:cubicBezTo>
                    <a:pt x="3618870" y="403570"/>
                    <a:pt x="3635747" y="378904"/>
                    <a:pt x="3596640" y="418012"/>
                  </a:cubicBezTo>
                  <a:cubicBezTo>
                    <a:pt x="3564872" y="513307"/>
                    <a:pt x="3615540" y="368952"/>
                    <a:pt x="3570514" y="470263"/>
                  </a:cubicBezTo>
                  <a:cubicBezTo>
                    <a:pt x="3563058" y="487040"/>
                    <a:pt x="3558903" y="505098"/>
                    <a:pt x="3553097" y="522515"/>
                  </a:cubicBezTo>
                  <a:lnTo>
                    <a:pt x="3535680" y="574766"/>
                  </a:lnTo>
                  <a:cubicBezTo>
                    <a:pt x="3532777" y="583475"/>
                    <a:pt x="3529198" y="591986"/>
                    <a:pt x="3526971" y="600892"/>
                  </a:cubicBezTo>
                  <a:cubicBezTo>
                    <a:pt x="3524182" y="612046"/>
                    <a:pt x="3515798" y="649363"/>
                    <a:pt x="3509554" y="661852"/>
                  </a:cubicBezTo>
                  <a:cubicBezTo>
                    <a:pt x="3498570" y="683821"/>
                    <a:pt x="3490918" y="689196"/>
                    <a:pt x="3474720" y="705395"/>
                  </a:cubicBezTo>
                  <a:cubicBezTo>
                    <a:pt x="3452829" y="771064"/>
                    <a:pt x="3482359" y="690116"/>
                    <a:pt x="3448594" y="757646"/>
                  </a:cubicBezTo>
                  <a:cubicBezTo>
                    <a:pt x="3444489" y="765857"/>
                    <a:pt x="3443990" y="775561"/>
                    <a:pt x="3439885" y="783772"/>
                  </a:cubicBezTo>
                  <a:cubicBezTo>
                    <a:pt x="3428900" y="805741"/>
                    <a:pt x="3421250" y="811116"/>
                    <a:pt x="3405051" y="827315"/>
                  </a:cubicBezTo>
                  <a:cubicBezTo>
                    <a:pt x="3399245" y="844732"/>
                    <a:pt x="3397818" y="864290"/>
                    <a:pt x="3387634" y="879566"/>
                  </a:cubicBezTo>
                  <a:cubicBezTo>
                    <a:pt x="3376023" y="896983"/>
                    <a:pt x="3359420" y="911959"/>
                    <a:pt x="3352800" y="931817"/>
                  </a:cubicBezTo>
                  <a:cubicBezTo>
                    <a:pt x="3349897" y="940526"/>
                    <a:pt x="3348549" y="949918"/>
                    <a:pt x="3344091" y="957943"/>
                  </a:cubicBezTo>
                  <a:cubicBezTo>
                    <a:pt x="3333925" y="976242"/>
                    <a:pt x="3315877" y="990336"/>
                    <a:pt x="3309257" y="1010195"/>
                  </a:cubicBezTo>
                  <a:cubicBezTo>
                    <a:pt x="3306354" y="1018903"/>
                    <a:pt x="3305006" y="1028296"/>
                    <a:pt x="3300548" y="1036320"/>
                  </a:cubicBezTo>
                  <a:cubicBezTo>
                    <a:pt x="3290382" y="1054619"/>
                    <a:pt x="3272334" y="1068713"/>
                    <a:pt x="3265714" y="1088572"/>
                  </a:cubicBezTo>
                  <a:cubicBezTo>
                    <a:pt x="3220782" y="1223369"/>
                    <a:pt x="3272280" y="1084149"/>
                    <a:pt x="3230880" y="1166949"/>
                  </a:cubicBezTo>
                  <a:cubicBezTo>
                    <a:pt x="3220363" y="1187983"/>
                    <a:pt x="3225551" y="1202563"/>
                    <a:pt x="3204754" y="1219200"/>
                  </a:cubicBezTo>
                  <a:cubicBezTo>
                    <a:pt x="3197586" y="1224935"/>
                    <a:pt x="3186653" y="1223451"/>
                    <a:pt x="3178628" y="1227909"/>
                  </a:cubicBezTo>
                  <a:cubicBezTo>
                    <a:pt x="3160330" y="1238075"/>
                    <a:pt x="3146235" y="1256123"/>
                    <a:pt x="3126377" y="1262743"/>
                  </a:cubicBezTo>
                  <a:cubicBezTo>
                    <a:pt x="3072168" y="1280813"/>
                    <a:pt x="3109250" y="1269653"/>
                    <a:pt x="3013165" y="1288869"/>
                  </a:cubicBezTo>
                  <a:cubicBezTo>
                    <a:pt x="2998651" y="1291772"/>
                    <a:pt x="2984386" y="1296522"/>
                    <a:pt x="2969622" y="1297577"/>
                  </a:cubicBezTo>
                  <a:lnTo>
                    <a:pt x="2847702" y="1306286"/>
                  </a:lnTo>
                  <a:lnTo>
                    <a:pt x="2795451" y="1323703"/>
                  </a:lnTo>
                  <a:cubicBezTo>
                    <a:pt x="2786742" y="1326606"/>
                    <a:pt x="2776963" y="1327320"/>
                    <a:pt x="2769325" y="1332412"/>
                  </a:cubicBezTo>
                  <a:cubicBezTo>
                    <a:pt x="2760617" y="1338218"/>
                    <a:pt x="2752764" y="1345578"/>
                    <a:pt x="2743200" y="1349829"/>
                  </a:cubicBezTo>
                  <a:cubicBezTo>
                    <a:pt x="2726423" y="1357285"/>
                    <a:pt x="2706224" y="1357062"/>
                    <a:pt x="2690948" y="1367246"/>
                  </a:cubicBezTo>
                  <a:cubicBezTo>
                    <a:pt x="2682239" y="1373052"/>
                    <a:pt x="2674183" y="1379982"/>
                    <a:pt x="2664822" y="1384663"/>
                  </a:cubicBezTo>
                  <a:cubicBezTo>
                    <a:pt x="2652323" y="1390912"/>
                    <a:pt x="2615030" y="1399288"/>
                    <a:pt x="2603862" y="1402080"/>
                  </a:cubicBezTo>
                  <a:cubicBezTo>
                    <a:pt x="2569028" y="1399177"/>
                    <a:pt x="2532769" y="1403652"/>
                    <a:pt x="2499360" y="1393372"/>
                  </a:cubicBezTo>
                  <a:cubicBezTo>
                    <a:pt x="2490586" y="1390672"/>
                    <a:pt x="2489637" y="1376370"/>
                    <a:pt x="2490651" y="1367246"/>
                  </a:cubicBezTo>
                  <a:cubicBezTo>
                    <a:pt x="2490652" y="1367240"/>
                    <a:pt x="2512422" y="1301934"/>
                    <a:pt x="2516777" y="1288869"/>
                  </a:cubicBezTo>
                  <a:lnTo>
                    <a:pt x="2542902" y="1210492"/>
                  </a:lnTo>
                  <a:cubicBezTo>
                    <a:pt x="2545805" y="1201783"/>
                    <a:pt x="2546519" y="1192004"/>
                    <a:pt x="2551611" y="1184366"/>
                  </a:cubicBezTo>
                  <a:cubicBezTo>
                    <a:pt x="2557417" y="1175657"/>
                    <a:pt x="2564777" y="1167804"/>
                    <a:pt x="2569028" y="1158240"/>
                  </a:cubicBezTo>
                  <a:cubicBezTo>
                    <a:pt x="2576484" y="1141463"/>
                    <a:pt x="2580639" y="1123406"/>
                    <a:pt x="2586445" y="1105989"/>
                  </a:cubicBezTo>
                  <a:cubicBezTo>
                    <a:pt x="2589348" y="1097280"/>
                    <a:pt x="2590062" y="1087501"/>
                    <a:pt x="2595154" y="1079863"/>
                  </a:cubicBezTo>
                  <a:cubicBezTo>
                    <a:pt x="2645069" y="1004988"/>
                    <a:pt x="2585224" y="1099722"/>
                    <a:pt x="2621280" y="1027612"/>
                  </a:cubicBezTo>
                  <a:cubicBezTo>
                    <a:pt x="2625961" y="1018251"/>
                    <a:pt x="2632891" y="1010195"/>
                    <a:pt x="2638697" y="1001486"/>
                  </a:cubicBezTo>
                  <a:cubicBezTo>
                    <a:pt x="2647895" y="973891"/>
                    <a:pt x="2645528" y="973352"/>
                    <a:pt x="2664822" y="949235"/>
                  </a:cubicBezTo>
                  <a:cubicBezTo>
                    <a:pt x="2669951" y="942823"/>
                    <a:pt x="2677313" y="938386"/>
                    <a:pt x="2682240" y="931817"/>
                  </a:cubicBezTo>
                  <a:cubicBezTo>
                    <a:pt x="2694800" y="915071"/>
                    <a:pt x="2705463" y="896983"/>
                    <a:pt x="2717074" y="879566"/>
                  </a:cubicBezTo>
                  <a:cubicBezTo>
                    <a:pt x="2722880" y="870857"/>
                    <a:pt x="2725782" y="859246"/>
                    <a:pt x="2734491" y="853440"/>
                  </a:cubicBezTo>
                  <a:cubicBezTo>
                    <a:pt x="2743200" y="847634"/>
                    <a:pt x="2752740" y="842915"/>
                    <a:pt x="2760617" y="836023"/>
                  </a:cubicBezTo>
                  <a:cubicBezTo>
                    <a:pt x="2842131" y="764699"/>
                    <a:pt x="2771494" y="814258"/>
                    <a:pt x="2830285" y="775063"/>
                  </a:cubicBezTo>
                  <a:cubicBezTo>
                    <a:pt x="2836091" y="766354"/>
                    <a:pt x="2840301" y="756338"/>
                    <a:pt x="2847702" y="748937"/>
                  </a:cubicBezTo>
                  <a:cubicBezTo>
                    <a:pt x="2893737" y="702902"/>
                    <a:pt x="2860878" y="772715"/>
                    <a:pt x="2917371" y="687977"/>
                  </a:cubicBezTo>
                  <a:cubicBezTo>
                    <a:pt x="2979612" y="594617"/>
                    <a:pt x="2882680" y="736313"/>
                    <a:pt x="2960914" y="635726"/>
                  </a:cubicBezTo>
                  <a:cubicBezTo>
                    <a:pt x="2973765" y="619203"/>
                    <a:pt x="2980947" y="598277"/>
                    <a:pt x="2995748" y="583475"/>
                  </a:cubicBezTo>
                  <a:cubicBezTo>
                    <a:pt x="3027966" y="551256"/>
                    <a:pt x="3008612" y="572887"/>
                    <a:pt x="3048000" y="513806"/>
                  </a:cubicBezTo>
                  <a:lnTo>
                    <a:pt x="3065417" y="487680"/>
                  </a:lnTo>
                  <a:cubicBezTo>
                    <a:pt x="3090083" y="413680"/>
                    <a:pt x="3055683" y="503902"/>
                    <a:pt x="3091542" y="444137"/>
                  </a:cubicBezTo>
                  <a:cubicBezTo>
                    <a:pt x="3096265" y="436266"/>
                    <a:pt x="3095793" y="426036"/>
                    <a:pt x="3100251" y="418012"/>
                  </a:cubicBezTo>
                  <a:cubicBezTo>
                    <a:pt x="3110417" y="399713"/>
                    <a:pt x="3128465" y="385619"/>
                    <a:pt x="3135085" y="365760"/>
                  </a:cubicBezTo>
                  <a:cubicBezTo>
                    <a:pt x="3146391" y="331846"/>
                    <a:pt x="3137303" y="346126"/>
                    <a:pt x="3161211" y="322217"/>
                  </a:cubicBezTo>
                  <a:lnTo>
                    <a:pt x="3178628" y="269966"/>
                  </a:lnTo>
                  <a:lnTo>
                    <a:pt x="3187337" y="243840"/>
                  </a:lnTo>
                  <a:cubicBezTo>
                    <a:pt x="3184434" y="226423"/>
                    <a:pt x="3181787" y="208961"/>
                    <a:pt x="3178628" y="191589"/>
                  </a:cubicBezTo>
                  <a:cubicBezTo>
                    <a:pt x="3175788" y="175969"/>
                    <a:pt x="3169845" y="139188"/>
                    <a:pt x="3161211" y="121920"/>
                  </a:cubicBezTo>
                  <a:cubicBezTo>
                    <a:pt x="3156530" y="112559"/>
                    <a:pt x="3150332" y="103968"/>
                    <a:pt x="3143794" y="95795"/>
                  </a:cubicBezTo>
                  <a:cubicBezTo>
                    <a:pt x="3138665" y="89384"/>
                    <a:pt x="3133418" y="82601"/>
                    <a:pt x="3126377" y="78377"/>
                  </a:cubicBezTo>
                  <a:cubicBezTo>
                    <a:pt x="3118506" y="73654"/>
                    <a:pt x="3108960" y="72572"/>
                    <a:pt x="3100251" y="69669"/>
                  </a:cubicBezTo>
                  <a:cubicBezTo>
                    <a:pt x="3082834" y="58058"/>
                    <a:pt x="3067858" y="41455"/>
                    <a:pt x="3048000" y="34835"/>
                  </a:cubicBezTo>
                  <a:lnTo>
                    <a:pt x="2995748" y="17417"/>
                  </a:lnTo>
                  <a:cubicBezTo>
                    <a:pt x="2987039" y="14514"/>
                    <a:pt x="2978623" y="10509"/>
                    <a:pt x="2969622" y="8709"/>
                  </a:cubicBezTo>
                  <a:lnTo>
                    <a:pt x="2926080" y="0"/>
                  </a:lnTo>
                  <a:cubicBezTo>
                    <a:pt x="2878685" y="1247"/>
                    <a:pt x="2613350" y="1132"/>
                    <a:pt x="2499360" y="17417"/>
                  </a:cubicBezTo>
                  <a:cubicBezTo>
                    <a:pt x="2470054" y="21604"/>
                    <a:pt x="2441303" y="29029"/>
                    <a:pt x="2412274" y="34835"/>
                  </a:cubicBezTo>
                  <a:cubicBezTo>
                    <a:pt x="2387398" y="39810"/>
                    <a:pt x="2358507" y="44869"/>
                    <a:pt x="2333897" y="52252"/>
                  </a:cubicBezTo>
                  <a:cubicBezTo>
                    <a:pt x="2316312" y="57528"/>
                    <a:pt x="2296921" y="59485"/>
                    <a:pt x="2281645" y="69669"/>
                  </a:cubicBezTo>
                  <a:cubicBezTo>
                    <a:pt x="2272937" y="75475"/>
                    <a:pt x="2263693" y="80548"/>
                    <a:pt x="2255520" y="87086"/>
                  </a:cubicBezTo>
                  <a:cubicBezTo>
                    <a:pt x="2193476" y="136721"/>
                    <a:pt x="2292385" y="68314"/>
                    <a:pt x="2211977" y="121920"/>
                  </a:cubicBezTo>
                  <a:cubicBezTo>
                    <a:pt x="2206171" y="130629"/>
                    <a:pt x="2201098" y="139873"/>
                    <a:pt x="2194560" y="148046"/>
                  </a:cubicBezTo>
                  <a:cubicBezTo>
                    <a:pt x="2144923" y="210091"/>
                    <a:pt x="2213332" y="111176"/>
                    <a:pt x="2159725" y="191589"/>
                  </a:cubicBezTo>
                  <a:cubicBezTo>
                    <a:pt x="2156822" y="200298"/>
                    <a:pt x="2155122" y="209504"/>
                    <a:pt x="2151017" y="217715"/>
                  </a:cubicBezTo>
                  <a:cubicBezTo>
                    <a:pt x="2146336" y="227076"/>
                    <a:pt x="2137723" y="234220"/>
                    <a:pt x="2133600" y="243840"/>
                  </a:cubicBezTo>
                  <a:cubicBezTo>
                    <a:pt x="2128885" y="254841"/>
                    <a:pt x="2128179" y="267167"/>
                    <a:pt x="2124891" y="278675"/>
                  </a:cubicBezTo>
                  <a:cubicBezTo>
                    <a:pt x="2122369" y="287501"/>
                    <a:pt x="2118408" y="295895"/>
                    <a:pt x="2116182" y="304800"/>
                  </a:cubicBezTo>
                  <a:cubicBezTo>
                    <a:pt x="2112592" y="319160"/>
                    <a:pt x="2110685" y="333894"/>
                    <a:pt x="2107474" y="348343"/>
                  </a:cubicBezTo>
                  <a:cubicBezTo>
                    <a:pt x="2104878" y="360027"/>
                    <a:pt x="2101668" y="371566"/>
                    <a:pt x="2098765" y="383177"/>
                  </a:cubicBezTo>
                  <a:cubicBezTo>
                    <a:pt x="2101668" y="391886"/>
                    <a:pt x="2103369" y="401092"/>
                    <a:pt x="2107474" y="409303"/>
                  </a:cubicBezTo>
                  <a:cubicBezTo>
                    <a:pt x="2112155" y="418664"/>
                    <a:pt x="2120640" y="425865"/>
                    <a:pt x="2124891" y="435429"/>
                  </a:cubicBezTo>
                  <a:cubicBezTo>
                    <a:pt x="2132347" y="452206"/>
                    <a:pt x="2142308" y="487680"/>
                    <a:pt x="2142308" y="487680"/>
                  </a:cubicBezTo>
                  <a:cubicBezTo>
                    <a:pt x="2150651" y="579447"/>
                    <a:pt x="2148854" y="571612"/>
                    <a:pt x="2159725" y="653143"/>
                  </a:cubicBezTo>
                  <a:cubicBezTo>
                    <a:pt x="2162974" y="677509"/>
                    <a:pt x="2169856" y="730930"/>
                    <a:pt x="2177142" y="757646"/>
                  </a:cubicBezTo>
                  <a:cubicBezTo>
                    <a:pt x="2181973" y="775358"/>
                    <a:pt x="2188754" y="792480"/>
                    <a:pt x="2194560" y="809897"/>
                  </a:cubicBezTo>
                  <a:lnTo>
                    <a:pt x="2203268" y="836023"/>
                  </a:lnTo>
                  <a:cubicBezTo>
                    <a:pt x="2206171" y="844732"/>
                    <a:pt x="2210177" y="853147"/>
                    <a:pt x="2211977" y="862149"/>
                  </a:cubicBezTo>
                  <a:lnTo>
                    <a:pt x="2220685" y="905692"/>
                  </a:lnTo>
                  <a:cubicBezTo>
                    <a:pt x="2216701" y="1017251"/>
                    <a:pt x="2215388" y="1147600"/>
                    <a:pt x="2203268" y="1262743"/>
                  </a:cubicBezTo>
                  <a:cubicBezTo>
                    <a:pt x="2201158" y="1282793"/>
                    <a:pt x="2184564" y="1373529"/>
                    <a:pt x="2177142" y="1384663"/>
                  </a:cubicBezTo>
                  <a:cubicBezTo>
                    <a:pt x="2171336" y="1393372"/>
                    <a:pt x="2169838" y="1408092"/>
                    <a:pt x="2159725" y="1410789"/>
                  </a:cubicBezTo>
                  <a:cubicBezTo>
                    <a:pt x="2123154" y="1420541"/>
                    <a:pt x="2084266" y="1416800"/>
                    <a:pt x="2046514" y="1419497"/>
                  </a:cubicBezTo>
                  <a:lnTo>
                    <a:pt x="1915885" y="1428206"/>
                  </a:lnTo>
                  <a:cubicBezTo>
                    <a:pt x="1872342" y="1425303"/>
                    <a:pt x="1828717" y="1423448"/>
                    <a:pt x="1785257" y="1419497"/>
                  </a:cubicBezTo>
                  <a:cubicBezTo>
                    <a:pt x="1561531" y="1399158"/>
                    <a:pt x="1698730" y="1409770"/>
                    <a:pt x="1567542" y="1393372"/>
                  </a:cubicBezTo>
                  <a:cubicBezTo>
                    <a:pt x="1516328" y="1386970"/>
                    <a:pt x="1409045" y="1377697"/>
                    <a:pt x="1367245" y="1367246"/>
                  </a:cubicBezTo>
                  <a:cubicBezTo>
                    <a:pt x="1355634" y="1364343"/>
                    <a:pt x="1344175" y="1360743"/>
                    <a:pt x="1332411" y="1358537"/>
                  </a:cubicBezTo>
                  <a:cubicBezTo>
                    <a:pt x="1261269" y="1345198"/>
                    <a:pt x="1242435" y="1345316"/>
                    <a:pt x="1184365" y="1332412"/>
                  </a:cubicBezTo>
                  <a:cubicBezTo>
                    <a:pt x="1172681" y="1329816"/>
                    <a:pt x="1160995" y="1327142"/>
                    <a:pt x="1149531" y="1323703"/>
                  </a:cubicBezTo>
                  <a:cubicBezTo>
                    <a:pt x="1131946" y="1318427"/>
                    <a:pt x="1097280" y="1306286"/>
                    <a:pt x="1097280" y="1306286"/>
                  </a:cubicBezTo>
                  <a:cubicBezTo>
                    <a:pt x="1091474" y="1300480"/>
                    <a:pt x="1087206" y="1292541"/>
                    <a:pt x="1079862" y="1288869"/>
                  </a:cubicBezTo>
                  <a:cubicBezTo>
                    <a:pt x="1063441" y="1280659"/>
                    <a:pt x="1027611" y="1271452"/>
                    <a:pt x="1027611" y="1271452"/>
                  </a:cubicBezTo>
                  <a:cubicBezTo>
                    <a:pt x="1018902" y="1265646"/>
                    <a:pt x="1008886" y="1261436"/>
                    <a:pt x="1001485" y="1254035"/>
                  </a:cubicBezTo>
                  <a:cubicBezTo>
                    <a:pt x="965510" y="1218060"/>
                    <a:pt x="985489" y="1186778"/>
                    <a:pt x="992777" y="1132115"/>
                  </a:cubicBezTo>
                  <a:cubicBezTo>
                    <a:pt x="994599" y="1118452"/>
                    <a:pt x="1015092" y="1048838"/>
                    <a:pt x="1018902" y="1045029"/>
                  </a:cubicBezTo>
                  <a:cubicBezTo>
                    <a:pt x="1024708" y="1039223"/>
                    <a:pt x="1031394" y="1034181"/>
                    <a:pt x="1036320" y="1027612"/>
                  </a:cubicBezTo>
                  <a:cubicBezTo>
                    <a:pt x="1048880" y="1010866"/>
                    <a:pt x="1053737" y="986971"/>
                    <a:pt x="1071154" y="975360"/>
                  </a:cubicBezTo>
                  <a:cubicBezTo>
                    <a:pt x="1131043" y="935434"/>
                    <a:pt x="1103547" y="947146"/>
                    <a:pt x="1149531" y="931817"/>
                  </a:cubicBezTo>
                  <a:cubicBezTo>
                    <a:pt x="1158240" y="923109"/>
                    <a:pt x="1166196" y="913576"/>
                    <a:pt x="1175657" y="905692"/>
                  </a:cubicBezTo>
                  <a:cubicBezTo>
                    <a:pt x="1183697" y="898992"/>
                    <a:pt x="1194381" y="895676"/>
                    <a:pt x="1201782" y="888275"/>
                  </a:cubicBezTo>
                  <a:cubicBezTo>
                    <a:pt x="1209183" y="880874"/>
                    <a:pt x="1212246" y="869972"/>
                    <a:pt x="1219200" y="862149"/>
                  </a:cubicBezTo>
                  <a:cubicBezTo>
                    <a:pt x="1235564" y="843739"/>
                    <a:pt x="1254034" y="827314"/>
                    <a:pt x="1271451" y="809897"/>
                  </a:cubicBezTo>
                  <a:lnTo>
                    <a:pt x="1323702" y="757646"/>
                  </a:lnTo>
                  <a:cubicBezTo>
                    <a:pt x="1329508" y="751840"/>
                    <a:pt x="1334288" y="744784"/>
                    <a:pt x="1341120" y="740229"/>
                  </a:cubicBezTo>
                  <a:lnTo>
                    <a:pt x="1367245" y="722812"/>
                  </a:lnTo>
                  <a:cubicBezTo>
                    <a:pt x="1380180" y="703410"/>
                    <a:pt x="1384350" y="693453"/>
                    <a:pt x="1402080" y="679269"/>
                  </a:cubicBezTo>
                  <a:cubicBezTo>
                    <a:pt x="1410253" y="672731"/>
                    <a:pt x="1420165" y="668552"/>
                    <a:pt x="1428205" y="661852"/>
                  </a:cubicBezTo>
                  <a:cubicBezTo>
                    <a:pt x="1437666" y="653967"/>
                    <a:pt x="1444609" y="643287"/>
                    <a:pt x="1454331" y="635726"/>
                  </a:cubicBezTo>
                  <a:cubicBezTo>
                    <a:pt x="1470854" y="622875"/>
                    <a:pt x="1491780" y="615694"/>
                    <a:pt x="1506582" y="600892"/>
                  </a:cubicBezTo>
                  <a:lnTo>
                    <a:pt x="1602377" y="505097"/>
                  </a:lnTo>
                  <a:lnTo>
                    <a:pt x="1645920" y="461555"/>
                  </a:lnTo>
                  <a:cubicBezTo>
                    <a:pt x="1651726" y="455749"/>
                    <a:pt x="1658782" y="450969"/>
                    <a:pt x="1663337" y="444137"/>
                  </a:cubicBezTo>
                  <a:cubicBezTo>
                    <a:pt x="1698173" y="391884"/>
                    <a:pt x="1660432" y="441237"/>
                    <a:pt x="1706880" y="400595"/>
                  </a:cubicBezTo>
                  <a:cubicBezTo>
                    <a:pt x="1722327" y="387078"/>
                    <a:pt x="1735908" y="371566"/>
                    <a:pt x="1750422" y="357052"/>
                  </a:cubicBezTo>
                  <a:lnTo>
                    <a:pt x="1767840" y="339635"/>
                  </a:lnTo>
                  <a:lnTo>
                    <a:pt x="1785257" y="322217"/>
                  </a:lnTo>
                  <a:lnTo>
                    <a:pt x="1811382" y="296092"/>
                  </a:lnTo>
                  <a:cubicBezTo>
                    <a:pt x="1814285" y="287383"/>
                    <a:pt x="1815986" y="278177"/>
                    <a:pt x="1820091" y="269966"/>
                  </a:cubicBezTo>
                  <a:cubicBezTo>
                    <a:pt x="1824772" y="260605"/>
                    <a:pt x="1833257" y="253404"/>
                    <a:pt x="1837508" y="243840"/>
                  </a:cubicBezTo>
                  <a:cubicBezTo>
                    <a:pt x="1844964" y="227063"/>
                    <a:pt x="1854925" y="191589"/>
                    <a:pt x="1854925" y="191589"/>
                  </a:cubicBezTo>
                  <a:cubicBezTo>
                    <a:pt x="1852022" y="162560"/>
                    <a:pt x="1850653" y="133337"/>
                    <a:pt x="1846217" y="104503"/>
                  </a:cubicBezTo>
                  <a:cubicBezTo>
                    <a:pt x="1844821" y="95430"/>
                    <a:pt x="1843999" y="84868"/>
                    <a:pt x="1837508" y="78377"/>
                  </a:cubicBezTo>
                  <a:cubicBezTo>
                    <a:pt x="1802946" y="43815"/>
                    <a:pt x="1789756" y="44668"/>
                    <a:pt x="1750422" y="34835"/>
                  </a:cubicBezTo>
                  <a:cubicBezTo>
                    <a:pt x="1660434" y="37738"/>
                    <a:pt x="1570346" y="38407"/>
                    <a:pt x="1480457" y="43543"/>
                  </a:cubicBezTo>
                  <a:cubicBezTo>
                    <a:pt x="1468507" y="44226"/>
                    <a:pt x="1457086" y="48813"/>
                    <a:pt x="1445622" y="52252"/>
                  </a:cubicBezTo>
                  <a:cubicBezTo>
                    <a:pt x="1428037" y="57527"/>
                    <a:pt x="1393371" y="69669"/>
                    <a:pt x="1393371" y="69669"/>
                  </a:cubicBezTo>
                  <a:lnTo>
                    <a:pt x="1358537" y="113212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0FF9E20-8235-554B-B04A-D1588370F2BB}"/>
                </a:ext>
              </a:extLst>
            </p:cNvPr>
            <p:cNvCxnSpPr>
              <a:cxnSpLocks/>
              <a:stCxn id="13" idx="292"/>
            </p:cNvCxnSpPr>
            <p:nvPr/>
          </p:nvCxnSpPr>
          <p:spPr>
            <a:xfrm>
              <a:off x="10559279" y="1291854"/>
              <a:ext cx="5157" cy="19879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596598A-BE2C-F041-8728-DF6BD4CFA715}"/>
                </a:ext>
              </a:extLst>
            </p:cNvPr>
            <p:cNvCxnSpPr>
              <a:cxnSpLocks/>
            </p:cNvCxnSpPr>
            <p:nvPr/>
          </p:nvCxnSpPr>
          <p:spPr>
            <a:xfrm>
              <a:off x="10398171" y="1943141"/>
              <a:ext cx="5157" cy="19879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B17FF67-1EDE-8547-8602-2784E81BAB41}"/>
                </a:ext>
              </a:extLst>
            </p:cNvPr>
            <p:cNvCxnSpPr>
              <a:cxnSpLocks/>
            </p:cNvCxnSpPr>
            <p:nvPr/>
          </p:nvCxnSpPr>
          <p:spPr>
            <a:xfrm>
              <a:off x="9973376" y="1442029"/>
              <a:ext cx="5157" cy="19879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43D124E-6667-144A-A6F5-1689C3588BBB}"/>
                </a:ext>
              </a:extLst>
            </p:cNvPr>
            <p:cNvCxnSpPr>
              <a:cxnSpLocks/>
            </p:cNvCxnSpPr>
            <p:nvPr/>
          </p:nvCxnSpPr>
          <p:spPr>
            <a:xfrm>
              <a:off x="9926383" y="1972686"/>
              <a:ext cx="5157" cy="19879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Cube 27">
            <a:extLst>
              <a:ext uri="{FF2B5EF4-FFF2-40B4-BE49-F238E27FC236}">
                <a16:creationId xmlns:a16="http://schemas.microsoft.com/office/drawing/2014/main" id="{BA61EF40-64CC-DB4A-975F-7994C130C928}"/>
              </a:ext>
            </a:extLst>
          </p:cNvPr>
          <p:cNvSpPr/>
          <p:nvPr/>
        </p:nvSpPr>
        <p:spPr>
          <a:xfrm>
            <a:off x="219750" y="4320534"/>
            <a:ext cx="10781211" cy="403090"/>
          </a:xfrm>
          <a:prstGeom prst="cube">
            <a:avLst>
              <a:gd name="adj" fmla="val 96795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31EADE1-BB1B-164E-AD05-FDF11F0CC95B}"/>
              </a:ext>
            </a:extLst>
          </p:cNvPr>
          <p:cNvGrpSpPr/>
          <p:nvPr/>
        </p:nvGrpSpPr>
        <p:grpSpPr>
          <a:xfrm>
            <a:off x="524465" y="3221269"/>
            <a:ext cx="10572206" cy="342972"/>
            <a:chOff x="587482" y="2451277"/>
            <a:chExt cx="10572206" cy="342972"/>
          </a:xfrm>
        </p:grpSpPr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A83C39FE-F605-954C-B871-A997D796C046}"/>
                </a:ext>
              </a:extLst>
            </p:cNvPr>
            <p:cNvSpPr/>
            <p:nvPr/>
          </p:nvSpPr>
          <p:spPr>
            <a:xfrm>
              <a:off x="587482" y="2451277"/>
              <a:ext cx="10572206" cy="342972"/>
            </a:xfrm>
            <a:prstGeom prst="cube">
              <a:avLst>
                <a:gd name="adj" fmla="val 77564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3818FB22-7943-F749-A52A-062D9382F99F}"/>
                </a:ext>
              </a:extLst>
            </p:cNvPr>
            <p:cNvGrpSpPr/>
            <p:nvPr/>
          </p:nvGrpSpPr>
          <p:grpSpPr>
            <a:xfrm>
              <a:off x="4427960" y="2475278"/>
              <a:ext cx="365792" cy="308057"/>
              <a:chOff x="3496053" y="3085342"/>
              <a:chExt cx="365792" cy="308057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6ED70326-714C-3A47-9858-7AFC2D295F39}"/>
                  </a:ext>
                </a:extLst>
              </p:cNvPr>
              <p:cNvSpPr/>
              <p:nvPr/>
            </p:nvSpPr>
            <p:spPr>
              <a:xfrm rot="186493">
                <a:off x="3508349" y="3163592"/>
                <a:ext cx="341199" cy="229807"/>
              </a:xfrm>
              <a:prstGeom prst="ellipse">
                <a:avLst/>
              </a:prstGeom>
              <a:solidFill>
                <a:schemeClr val="bg1"/>
              </a:solidFill>
              <a:ln w="1905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65E9E7A-124A-EA4E-B6F2-24C04AE1C434}"/>
                  </a:ext>
                </a:extLst>
              </p:cNvPr>
              <p:cNvSpPr/>
              <p:nvPr/>
            </p:nvSpPr>
            <p:spPr>
              <a:xfrm>
                <a:off x="3496053" y="3085342"/>
                <a:ext cx="365792" cy="229807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C97E6D0-86C8-4D47-8902-7CB0FD88D740}"/>
                </a:ext>
              </a:extLst>
            </p:cNvPr>
            <p:cNvGrpSpPr/>
            <p:nvPr/>
          </p:nvGrpSpPr>
          <p:grpSpPr>
            <a:xfrm>
              <a:off x="4867804" y="2464608"/>
              <a:ext cx="365792" cy="308057"/>
              <a:chOff x="3496053" y="3085342"/>
              <a:chExt cx="365792" cy="308057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2ED101AA-B99E-1140-9BE8-E4A51EE54849}"/>
                  </a:ext>
                </a:extLst>
              </p:cNvPr>
              <p:cNvSpPr/>
              <p:nvPr/>
            </p:nvSpPr>
            <p:spPr>
              <a:xfrm rot="186493">
                <a:off x="3508349" y="3163592"/>
                <a:ext cx="341199" cy="229807"/>
              </a:xfrm>
              <a:prstGeom prst="ellipse">
                <a:avLst/>
              </a:prstGeom>
              <a:solidFill>
                <a:schemeClr val="bg1"/>
              </a:solidFill>
              <a:ln w="1905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C30AE4D0-2946-F04C-9E87-14D8A4791837}"/>
                  </a:ext>
                </a:extLst>
              </p:cNvPr>
              <p:cNvSpPr/>
              <p:nvPr/>
            </p:nvSpPr>
            <p:spPr>
              <a:xfrm>
                <a:off x="3496053" y="3085342"/>
                <a:ext cx="365792" cy="229807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F49C9C5-DC74-BA4B-BE34-9B34532AA3EB}"/>
                </a:ext>
              </a:extLst>
            </p:cNvPr>
            <p:cNvGrpSpPr/>
            <p:nvPr/>
          </p:nvGrpSpPr>
          <p:grpSpPr>
            <a:xfrm>
              <a:off x="5296320" y="2474816"/>
              <a:ext cx="365792" cy="308057"/>
              <a:chOff x="3496053" y="3085342"/>
              <a:chExt cx="365792" cy="308057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EE439DDB-2043-1E4F-A151-E29F4CE37C31}"/>
                  </a:ext>
                </a:extLst>
              </p:cNvPr>
              <p:cNvSpPr/>
              <p:nvPr/>
            </p:nvSpPr>
            <p:spPr>
              <a:xfrm rot="186493">
                <a:off x="3508349" y="3163592"/>
                <a:ext cx="341199" cy="229807"/>
              </a:xfrm>
              <a:prstGeom prst="ellipse">
                <a:avLst/>
              </a:prstGeom>
              <a:solidFill>
                <a:schemeClr val="bg1"/>
              </a:solidFill>
              <a:ln w="1905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597991D-2EA8-794B-967D-745A8FE16577}"/>
                  </a:ext>
                </a:extLst>
              </p:cNvPr>
              <p:cNvSpPr/>
              <p:nvPr/>
            </p:nvSpPr>
            <p:spPr>
              <a:xfrm>
                <a:off x="3496053" y="3085342"/>
                <a:ext cx="365792" cy="229807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D99E263-735F-2147-B555-03520AD1A834}"/>
                </a:ext>
              </a:extLst>
            </p:cNvPr>
            <p:cNvGrpSpPr/>
            <p:nvPr/>
          </p:nvGrpSpPr>
          <p:grpSpPr>
            <a:xfrm>
              <a:off x="5774928" y="2471879"/>
              <a:ext cx="365792" cy="308057"/>
              <a:chOff x="3496053" y="3085342"/>
              <a:chExt cx="365792" cy="308057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B40F51B3-0A93-A74B-96F8-2F09C31A949E}"/>
                  </a:ext>
                </a:extLst>
              </p:cNvPr>
              <p:cNvSpPr/>
              <p:nvPr/>
            </p:nvSpPr>
            <p:spPr>
              <a:xfrm rot="186493">
                <a:off x="3508349" y="3163592"/>
                <a:ext cx="341199" cy="229807"/>
              </a:xfrm>
              <a:prstGeom prst="ellipse">
                <a:avLst/>
              </a:prstGeom>
              <a:solidFill>
                <a:schemeClr val="bg1"/>
              </a:solidFill>
              <a:ln w="1905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A562246B-B16A-AE4D-81AB-203698DE4B57}"/>
                  </a:ext>
                </a:extLst>
              </p:cNvPr>
              <p:cNvSpPr/>
              <p:nvPr/>
            </p:nvSpPr>
            <p:spPr>
              <a:xfrm>
                <a:off x="3496053" y="3085342"/>
                <a:ext cx="365792" cy="229807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3E463F4-1CE6-D745-8C4B-FC8F3C01A091}"/>
                </a:ext>
              </a:extLst>
            </p:cNvPr>
            <p:cNvGrpSpPr/>
            <p:nvPr/>
          </p:nvGrpSpPr>
          <p:grpSpPr>
            <a:xfrm>
              <a:off x="6223049" y="2474412"/>
              <a:ext cx="365792" cy="308057"/>
              <a:chOff x="3496053" y="3085342"/>
              <a:chExt cx="365792" cy="308057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BB5E4495-A4D3-154A-AC26-08C413766285}"/>
                  </a:ext>
                </a:extLst>
              </p:cNvPr>
              <p:cNvSpPr/>
              <p:nvPr/>
            </p:nvSpPr>
            <p:spPr>
              <a:xfrm rot="186493">
                <a:off x="3508349" y="3163592"/>
                <a:ext cx="341199" cy="229807"/>
              </a:xfrm>
              <a:prstGeom prst="ellipse">
                <a:avLst/>
              </a:prstGeom>
              <a:solidFill>
                <a:schemeClr val="bg1"/>
              </a:solidFill>
              <a:ln w="1905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653A8A06-F63D-664E-A691-B165B9CEDFF0}"/>
                  </a:ext>
                </a:extLst>
              </p:cNvPr>
              <p:cNvSpPr/>
              <p:nvPr/>
            </p:nvSpPr>
            <p:spPr>
              <a:xfrm>
                <a:off x="3496053" y="3085342"/>
                <a:ext cx="365792" cy="229807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4298FC0E-97F1-B54B-8D68-DD49C5C152C4}"/>
                </a:ext>
              </a:extLst>
            </p:cNvPr>
            <p:cNvGrpSpPr/>
            <p:nvPr/>
          </p:nvGrpSpPr>
          <p:grpSpPr>
            <a:xfrm>
              <a:off x="6701656" y="2473381"/>
              <a:ext cx="365792" cy="308057"/>
              <a:chOff x="3496053" y="3085342"/>
              <a:chExt cx="365792" cy="308057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ED21919F-61D5-954F-910F-C45046640206}"/>
                  </a:ext>
                </a:extLst>
              </p:cNvPr>
              <p:cNvSpPr/>
              <p:nvPr/>
            </p:nvSpPr>
            <p:spPr>
              <a:xfrm rot="186493">
                <a:off x="3508349" y="3163592"/>
                <a:ext cx="341199" cy="229807"/>
              </a:xfrm>
              <a:prstGeom prst="ellipse">
                <a:avLst/>
              </a:prstGeom>
              <a:solidFill>
                <a:schemeClr val="bg1"/>
              </a:solidFill>
              <a:ln w="1905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46849488-310F-694C-A38A-FE16BA25E644}"/>
                  </a:ext>
                </a:extLst>
              </p:cNvPr>
              <p:cNvSpPr/>
              <p:nvPr/>
            </p:nvSpPr>
            <p:spPr>
              <a:xfrm>
                <a:off x="3496053" y="3085342"/>
                <a:ext cx="365792" cy="229807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428E37A0-2DC1-8B41-BFC2-32368FE26F09}"/>
              </a:ext>
            </a:extLst>
          </p:cNvPr>
          <p:cNvSpPr/>
          <p:nvPr/>
        </p:nvSpPr>
        <p:spPr>
          <a:xfrm>
            <a:off x="131200" y="55632"/>
            <a:ext cx="4284617" cy="58260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0C9A075-8975-6F44-B43D-45A29067E829}"/>
              </a:ext>
            </a:extLst>
          </p:cNvPr>
          <p:cNvSpPr txBox="1"/>
          <p:nvPr/>
        </p:nvSpPr>
        <p:spPr>
          <a:xfrm>
            <a:off x="11159687" y="2122039"/>
            <a:ext cx="696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PET</a:t>
            </a:r>
          </a:p>
          <a:p>
            <a:pPr algn="ctr"/>
            <a:r>
              <a:rPr lang="en-US" dirty="0"/>
              <a:t>plank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F4E55E5-AF29-ED4B-B2C9-395E860D8FBE}"/>
              </a:ext>
            </a:extLst>
          </p:cNvPr>
          <p:cNvSpPr txBox="1"/>
          <p:nvPr/>
        </p:nvSpPr>
        <p:spPr>
          <a:xfrm>
            <a:off x="11117841" y="3077496"/>
            <a:ext cx="805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PET</a:t>
            </a:r>
          </a:p>
          <a:p>
            <a:pPr algn="ctr"/>
            <a:r>
              <a:rPr lang="en-US" dirty="0"/>
              <a:t>ribbon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3ABCA05-3F55-3949-8747-2847EA125BE6}"/>
              </a:ext>
            </a:extLst>
          </p:cNvPr>
          <p:cNvSpPr txBox="1"/>
          <p:nvPr/>
        </p:nvSpPr>
        <p:spPr>
          <a:xfrm>
            <a:off x="11039228" y="4017240"/>
            <a:ext cx="9262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PET/</a:t>
            </a:r>
            <a:r>
              <a:rPr lang="en-US" dirty="0" err="1"/>
              <a:t>Ti</a:t>
            </a:r>
            <a:endParaRPr lang="en-US" dirty="0"/>
          </a:p>
          <a:p>
            <a:pPr algn="ctr"/>
            <a:r>
              <a:rPr lang="en-US" dirty="0"/>
              <a:t>diffuser</a:t>
            </a:r>
          </a:p>
          <a:p>
            <a:pPr algn="ctr"/>
            <a:r>
              <a:rPr lang="en-US" dirty="0"/>
              <a:t>foil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D52B282-F1E1-DD4E-B105-EB5E5CF02A64}"/>
              </a:ext>
            </a:extLst>
          </p:cNvPr>
          <p:cNvSpPr txBox="1"/>
          <p:nvPr/>
        </p:nvSpPr>
        <p:spPr>
          <a:xfrm>
            <a:off x="357492" y="1161663"/>
            <a:ext cx="3238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Sequence of Operations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F8B78A9-11AA-B541-A32E-CFBF6690B9DA}"/>
              </a:ext>
            </a:extLst>
          </p:cNvPr>
          <p:cNvSpPr txBox="1"/>
          <p:nvPr/>
        </p:nvSpPr>
        <p:spPr>
          <a:xfrm>
            <a:off x="202172" y="332496"/>
            <a:ext cx="5410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CONSTRUCTING THE DZFOs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4FC94BF-E59B-7341-8BE8-18CD37A84C3D}"/>
              </a:ext>
            </a:extLst>
          </p:cNvPr>
          <p:cNvSpPr txBox="1"/>
          <p:nvPr/>
        </p:nvSpPr>
        <p:spPr>
          <a:xfrm>
            <a:off x="98766" y="1761810"/>
            <a:ext cx="3765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1. Laser cut the mannikin-shaped voids</a:t>
            </a:r>
          </a:p>
          <a:p>
            <a:pPr algn="ctr"/>
            <a:r>
              <a:rPr lang="en-US" sz="1600" dirty="0"/>
              <a:t>of the D-Z fluidic oscillators; cut and</a:t>
            </a:r>
          </a:p>
          <a:p>
            <a:pPr algn="ctr"/>
            <a:r>
              <a:rPr lang="en-US" sz="1600" dirty="0"/>
              <a:t>      remove excess PET to lighten the </a:t>
            </a:r>
            <a:r>
              <a:rPr lang="en-US" sz="1600" dirty="0" err="1"/>
              <a:t>fiztop</a:t>
            </a:r>
            <a:r>
              <a:rPr lang="en-US" sz="1600" dirty="0"/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81DBEA-F5C2-0548-A447-5E19A2A6C0C1}"/>
              </a:ext>
            </a:extLst>
          </p:cNvPr>
          <p:cNvSpPr txBox="1"/>
          <p:nvPr/>
        </p:nvSpPr>
        <p:spPr>
          <a:xfrm>
            <a:off x="169717" y="3068728"/>
            <a:ext cx="3703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3. Laser slice off the side of the plank to </a:t>
            </a:r>
          </a:p>
          <a:p>
            <a:pPr algn="ctr"/>
            <a:r>
              <a:rPr lang="en-US" sz="1600" dirty="0"/>
              <a:t>    make apertures at the ‘feet’ for gas exit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6D7CFE6-0588-0345-810D-305EBC48415C}"/>
              </a:ext>
            </a:extLst>
          </p:cNvPr>
          <p:cNvSpPr txBox="1"/>
          <p:nvPr/>
        </p:nvSpPr>
        <p:spPr>
          <a:xfrm>
            <a:off x="267890" y="3624141"/>
            <a:ext cx="5307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4. Laser cut holes in PET ribbon for diffuser voids 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78B69A6-5969-C347-9B8C-F7EDD3398D56}"/>
              </a:ext>
            </a:extLst>
          </p:cNvPr>
          <p:cNvCxnSpPr>
            <a:cxnSpLocks/>
          </p:cNvCxnSpPr>
          <p:nvPr/>
        </p:nvCxnSpPr>
        <p:spPr>
          <a:xfrm>
            <a:off x="4028461" y="2010126"/>
            <a:ext cx="7525837" cy="1115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D52FC9A-B6A7-1D44-8092-F7700A7CFA76}"/>
              </a:ext>
            </a:extLst>
          </p:cNvPr>
          <p:cNvCxnSpPr>
            <a:cxnSpLocks/>
          </p:cNvCxnSpPr>
          <p:nvPr/>
        </p:nvCxnSpPr>
        <p:spPr>
          <a:xfrm>
            <a:off x="4006654" y="2754331"/>
            <a:ext cx="7525837" cy="1115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5B31F1D-3A27-CE43-AF85-644B15B4F7F1}"/>
              </a:ext>
            </a:extLst>
          </p:cNvPr>
          <p:cNvCxnSpPr>
            <a:cxnSpLocks/>
            <a:endCxn id="14" idx="401"/>
          </p:cNvCxnSpPr>
          <p:nvPr/>
        </p:nvCxnSpPr>
        <p:spPr>
          <a:xfrm>
            <a:off x="3623310" y="1993217"/>
            <a:ext cx="1264968" cy="2547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605EA75-7EAD-9343-B9C1-54F8E4EEFE28}"/>
              </a:ext>
            </a:extLst>
          </p:cNvPr>
          <p:cNvCxnSpPr>
            <a:cxnSpLocks/>
            <a:stCxn id="112" idx="3"/>
          </p:cNvCxnSpPr>
          <p:nvPr/>
        </p:nvCxnSpPr>
        <p:spPr>
          <a:xfrm flipV="1">
            <a:off x="4372255" y="2030678"/>
            <a:ext cx="6712113" cy="2949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9AC16A3-98C9-254F-B799-99F52B3B3C1F}"/>
              </a:ext>
            </a:extLst>
          </p:cNvPr>
          <p:cNvCxnSpPr>
            <a:cxnSpLocks/>
          </p:cNvCxnSpPr>
          <p:nvPr/>
        </p:nvCxnSpPr>
        <p:spPr>
          <a:xfrm flipV="1">
            <a:off x="3672691" y="2761836"/>
            <a:ext cx="1338273" cy="6986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A2366763-5304-BB45-87D7-32F521CD82B3}"/>
              </a:ext>
            </a:extLst>
          </p:cNvPr>
          <p:cNvSpPr txBox="1"/>
          <p:nvPr/>
        </p:nvSpPr>
        <p:spPr>
          <a:xfrm>
            <a:off x="290930" y="3984361"/>
            <a:ext cx="4493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5. Fix ribbon to side of plank, matching feet to holes</a:t>
            </a:r>
          </a:p>
        </p:txBody>
      </p:sp>
      <p:sp>
        <p:nvSpPr>
          <p:cNvPr id="91" name="Curved Up Arrow 90">
            <a:extLst>
              <a:ext uri="{FF2B5EF4-FFF2-40B4-BE49-F238E27FC236}">
                <a16:creationId xmlns:a16="http://schemas.microsoft.com/office/drawing/2014/main" id="{3634DAEF-8A43-3741-A80D-9C13EDE298F2}"/>
              </a:ext>
            </a:extLst>
          </p:cNvPr>
          <p:cNvSpPr/>
          <p:nvPr/>
        </p:nvSpPr>
        <p:spPr>
          <a:xfrm rot="15973924">
            <a:off x="10241404" y="2976771"/>
            <a:ext cx="536421" cy="32719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2" name="Curved Left Arrow 91">
            <a:extLst>
              <a:ext uri="{FF2B5EF4-FFF2-40B4-BE49-F238E27FC236}">
                <a16:creationId xmlns:a16="http://schemas.microsoft.com/office/drawing/2014/main" id="{91868421-BA77-FE4B-B523-EF46E5B814AB}"/>
              </a:ext>
            </a:extLst>
          </p:cNvPr>
          <p:cNvSpPr/>
          <p:nvPr/>
        </p:nvSpPr>
        <p:spPr>
          <a:xfrm rot="10800000">
            <a:off x="4501579" y="2838701"/>
            <a:ext cx="458310" cy="629155"/>
          </a:xfrm>
          <a:prstGeom prst="curvedLeftArrow">
            <a:avLst>
              <a:gd name="adj1" fmla="val 21071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A89E7B9F-7950-B746-8D37-570468D273EB}"/>
              </a:ext>
            </a:extLst>
          </p:cNvPr>
          <p:cNvCxnSpPr>
            <a:cxnSpLocks/>
            <a:stCxn id="90" idx="3"/>
            <a:endCxn id="91" idx="3"/>
          </p:cNvCxnSpPr>
          <p:nvPr/>
        </p:nvCxnSpPr>
        <p:spPr>
          <a:xfrm flipV="1">
            <a:off x="4784276" y="3150025"/>
            <a:ext cx="5889928" cy="1003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25B22255-DDAE-7C48-81C6-21E84FB1805F}"/>
              </a:ext>
            </a:extLst>
          </p:cNvPr>
          <p:cNvSpPr txBox="1"/>
          <p:nvPr/>
        </p:nvSpPr>
        <p:spPr>
          <a:xfrm>
            <a:off x="274616" y="4335774"/>
            <a:ext cx="38275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6. Fix the diffuser foil to cover diffuser voids</a:t>
            </a:r>
          </a:p>
        </p:txBody>
      </p:sp>
      <p:sp>
        <p:nvSpPr>
          <p:cNvPr id="100" name="Curved Right Arrow 99">
            <a:extLst>
              <a:ext uri="{FF2B5EF4-FFF2-40B4-BE49-F238E27FC236}">
                <a16:creationId xmlns:a16="http://schemas.microsoft.com/office/drawing/2014/main" id="{E11D05F8-9A23-B24C-B484-20FFCCBFA302}"/>
              </a:ext>
            </a:extLst>
          </p:cNvPr>
          <p:cNvSpPr/>
          <p:nvPr/>
        </p:nvSpPr>
        <p:spPr>
          <a:xfrm rot="10605638">
            <a:off x="6378973" y="3284907"/>
            <a:ext cx="731520" cy="1273127"/>
          </a:xfrm>
          <a:prstGeom prst="curvedRightArrow">
            <a:avLst>
              <a:gd name="adj1" fmla="val 19896"/>
              <a:gd name="adj2" fmla="val 32029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F8018DB-A515-9B40-B7B9-4B20E5F664B9}"/>
              </a:ext>
            </a:extLst>
          </p:cNvPr>
          <p:cNvSpPr txBox="1"/>
          <p:nvPr/>
        </p:nvSpPr>
        <p:spPr>
          <a:xfrm>
            <a:off x="-76927" y="5168797"/>
            <a:ext cx="65367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8. Cut the now composite plank to lengths to cover the round base of</a:t>
            </a:r>
          </a:p>
          <a:p>
            <a:pPr algn="ctr"/>
            <a:r>
              <a:rPr lang="en-US" sz="1600" dirty="0"/>
              <a:t>       the </a:t>
            </a:r>
            <a:r>
              <a:rPr lang="en-US" sz="1600" dirty="0" err="1"/>
              <a:t>fiztop</a:t>
            </a:r>
            <a:r>
              <a:rPr lang="en-US" sz="1600" dirty="0"/>
              <a:t> surrounding the AIS and battery, then glue the lengths together to form the circular base, heads/up feet/down, and PET/ </a:t>
            </a:r>
          </a:p>
          <a:p>
            <a:pPr algn="ctr"/>
            <a:r>
              <a:rPr lang="en-US" sz="1600" dirty="0"/>
              <a:t>titanium diffuser foil covering all in contact with the sea surface.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9F03278-B4F0-1E49-863F-A6DB2477E7E6}"/>
              </a:ext>
            </a:extLst>
          </p:cNvPr>
          <p:cNvSpPr txBox="1"/>
          <p:nvPr/>
        </p:nvSpPr>
        <p:spPr>
          <a:xfrm>
            <a:off x="238623" y="4687592"/>
            <a:ext cx="41336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7. Laser slice off top of plank to make apertures</a:t>
            </a:r>
          </a:p>
          <a:p>
            <a:pPr algn="ctr"/>
            <a:r>
              <a:rPr lang="en-US" sz="1600" dirty="0"/>
              <a:t>in the ‘heads’ for pressurized gas entry.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635631B-5808-D147-A982-7D3217A14382}"/>
              </a:ext>
            </a:extLst>
          </p:cNvPr>
          <p:cNvSpPr txBox="1"/>
          <p:nvPr/>
        </p:nvSpPr>
        <p:spPr>
          <a:xfrm>
            <a:off x="175877" y="6213289"/>
            <a:ext cx="6017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 9. Attach a rigid foam disc, containing the micropumps, also a waffled </a:t>
            </a:r>
          </a:p>
          <a:p>
            <a:pPr algn="ctr"/>
            <a:r>
              <a:rPr lang="en-US" sz="1600" dirty="0"/>
              <a:t>     void disc beneath each for each pump’s output, to the DZFO+ disc </a:t>
            </a: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39F4D6FE-FA4F-C54E-A4F6-04051B002AD7}"/>
              </a:ext>
            </a:extLst>
          </p:cNvPr>
          <p:cNvGrpSpPr/>
          <p:nvPr/>
        </p:nvGrpSpPr>
        <p:grpSpPr>
          <a:xfrm>
            <a:off x="6266830" y="5956186"/>
            <a:ext cx="4670657" cy="791928"/>
            <a:chOff x="6849697" y="5974631"/>
            <a:chExt cx="4670657" cy="791928"/>
          </a:xfrm>
        </p:grpSpPr>
        <p:sp>
          <p:nvSpPr>
            <p:cNvPr id="144" name="Can 143">
              <a:extLst>
                <a:ext uri="{FF2B5EF4-FFF2-40B4-BE49-F238E27FC236}">
                  <a16:creationId xmlns:a16="http://schemas.microsoft.com/office/drawing/2014/main" id="{A48B3D9E-2F77-A448-8422-966311BBC681}"/>
                </a:ext>
              </a:extLst>
            </p:cNvPr>
            <p:cNvSpPr/>
            <p:nvPr/>
          </p:nvSpPr>
          <p:spPr>
            <a:xfrm>
              <a:off x="6849697" y="5974631"/>
              <a:ext cx="4658001" cy="313250"/>
            </a:xfrm>
            <a:prstGeom prst="can">
              <a:avLst>
                <a:gd name="adj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Teardrop 137">
              <a:extLst>
                <a:ext uri="{FF2B5EF4-FFF2-40B4-BE49-F238E27FC236}">
                  <a16:creationId xmlns:a16="http://schemas.microsoft.com/office/drawing/2014/main" id="{D371C195-40BD-3847-AFFB-74B6DCF8C379}"/>
                </a:ext>
              </a:extLst>
            </p:cNvPr>
            <p:cNvSpPr/>
            <p:nvPr/>
          </p:nvSpPr>
          <p:spPr>
            <a:xfrm rot="4972117">
              <a:off x="8978397" y="6018583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Can 102">
              <a:extLst>
                <a:ext uri="{FF2B5EF4-FFF2-40B4-BE49-F238E27FC236}">
                  <a16:creationId xmlns:a16="http://schemas.microsoft.com/office/drawing/2014/main" id="{CD4F4DB7-59D4-C144-9D5B-FAAD5A8BCF00}"/>
                </a:ext>
              </a:extLst>
            </p:cNvPr>
            <p:cNvSpPr/>
            <p:nvPr/>
          </p:nvSpPr>
          <p:spPr>
            <a:xfrm>
              <a:off x="6862353" y="6284549"/>
              <a:ext cx="4658001" cy="482010"/>
            </a:xfrm>
            <a:prstGeom prst="can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Can 115">
              <a:extLst>
                <a:ext uri="{FF2B5EF4-FFF2-40B4-BE49-F238E27FC236}">
                  <a16:creationId xmlns:a16="http://schemas.microsoft.com/office/drawing/2014/main" id="{78D9E511-35E7-5C41-96BD-667579970558}"/>
                </a:ext>
              </a:extLst>
            </p:cNvPr>
            <p:cNvSpPr/>
            <p:nvPr/>
          </p:nvSpPr>
          <p:spPr>
            <a:xfrm>
              <a:off x="6849697" y="6189084"/>
              <a:ext cx="4658002" cy="173737"/>
            </a:xfrm>
            <a:prstGeom prst="can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eardrop 117">
              <a:extLst>
                <a:ext uri="{FF2B5EF4-FFF2-40B4-BE49-F238E27FC236}">
                  <a16:creationId xmlns:a16="http://schemas.microsoft.com/office/drawing/2014/main" id="{1BC83073-44E3-EB4C-A929-9ABF009F6AD4}"/>
                </a:ext>
              </a:extLst>
            </p:cNvPr>
            <p:cNvSpPr/>
            <p:nvPr/>
          </p:nvSpPr>
          <p:spPr>
            <a:xfrm rot="4972117">
              <a:off x="8865723" y="6055980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ardrop 118">
              <a:extLst>
                <a:ext uri="{FF2B5EF4-FFF2-40B4-BE49-F238E27FC236}">
                  <a16:creationId xmlns:a16="http://schemas.microsoft.com/office/drawing/2014/main" id="{36E7F80A-89F6-4349-99AE-AD46DE2831AF}"/>
                </a:ext>
              </a:extLst>
            </p:cNvPr>
            <p:cNvSpPr/>
            <p:nvPr/>
          </p:nvSpPr>
          <p:spPr>
            <a:xfrm rot="4972117">
              <a:off x="8598946" y="6008401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ardrop 119">
              <a:extLst>
                <a:ext uri="{FF2B5EF4-FFF2-40B4-BE49-F238E27FC236}">
                  <a16:creationId xmlns:a16="http://schemas.microsoft.com/office/drawing/2014/main" id="{360BCFBA-2EA8-8B49-A99F-3B1F6336486D}"/>
                </a:ext>
              </a:extLst>
            </p:cNvPr>
            <p:cNvSpPr/>
            <p:nvPr/>
          </p:nvSpPr>
          <p:spPr>
            <a:xfrm rot="4972117">
              <a:off x="10816261" y="6018583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eardrop 120">
              <a:extLst>
                <a:ext uri="{FF2B5EF4-FFF2-40B4-BE49-F238E27FC236}">
                  <a16:creationId xmlns:a16="http://schemas.microsoft.com/office/drawing/2014/main" id="{65DFD279-450B-E74E-8FBB-B7A45AE7D45B}"/>
                </a:ext>
              </a:extLst>
            </p:cNvPr>
            <p:cNvSpPr/>
            <p:nvPr/>
          </p:nvSpPr>
          <p:spPr>
            <a:xfrm rot="4972117">
              <a:off x="10317710" y="6015955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ardrop 121">
              <a:extLst>
                <a:ext uri="{FF2B5EF4-FFF2-40B4-BE49-F238E27FC236}">
                  <a16:creationId xmlns:a16="http://schemas.microsoft.com/office/drawing/2014/main" id="{E6CFB39A-28C2-6B4F-B3FB-7798E1A55CD6}"/>
                </a:ext>
              </a:extLst>
            </p:cNvPr>
            <p:cNvSpPr/>
            <p:nvPr/>
          </p:nvSpPr>
          <p:spPr>
            <a:xfrm rot="4972117">
              <a:off x="9925486" y="6038637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eardrop 122">
              <a:extLst>
                <a:ext uri="{FF2B5EF4-FFF2-40B4-BE49-F238E27FC236}">
                  <a16:creationId xmlns:a16="http://schemas.microsoft.com/office/drawing/2014/main" id="{9F7C3797-0C61-C540-B511-A48FF2EF16E5}"/>
                </a:ext>
              </a:extLst>
            </p:cNvPr>
            <p:cNvSpPr/>
            <p:nvPr/>
          </p:nvSpPr>
          <p:spPr>
            <a:xfrm rot="4972117">
              <a:off x="9458327" y="5997751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ardrop 123">
              <a:extLst>
                <a:ext uri="{FF2B5EF4-FFF2-40B4-BE49-F238E27FC236}">
                  <a16:creationId xmlns:a16="http://schemas.microsoft.com/office/drawing/2014/main" id="{B8356F78-4303-7C42-98F7-E60F8BE98302}"/>
                </a:ext>
              </a:extLst>
            </p:cNvPr>
            <p:cNvSpPr/>
            <p:nvPr/>
          </p:nvSpPr>
          <p:spPr>
            <a:xfrm rot="4972117">
              <a:off x="9142427" y="6049043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eardrop 124">
              <a:extLst>
                <a:ext uri="{FF2B5EF4-FFF2-40B4-BE49-F238E27FC236}">
                  <a16:creationId xmlns:a16="http://schemas.microsoft.com/office/drawing/2014/main" id="{2B5ACBFF-F9E2-5E4B-8646-00D9723001EF}"/>
                </a:ext>
              </a:extLst>
            </p:cNvPr>
            <p:cNvSpPr/>
            <p:nvPr/>
          </p:nvSpPr>
          <p:spPr>
            <a:xfrm rot="4972117">
              <a:off x="6988790" y="6033744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ardrop 125">
              <a:extLst>
                <a:ext uri="{FF2B5EF4-FFF2-40B4-BE49-F238E27FC236}">
                  <a16:creationId xmlns:a16="http://schemas.microsoft.com/office/drawing/2014/main" id="{A141B241-E3D5-9945-A431-C7482FDB7F99}"/>
                </a:ext>
              </a:extLst>
            </p:cNvPr>
            <p:cNvSpPr/>
            <p:nvPr/>
          </p:nvSpPr>
          <p:spPr>
            <a:xfrm rot="4972117">
              <a:off x="7471465" y="6026244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eardrop 126">
              <a:extLst>
                <a:ext uri="{FF2B5EF4-FFF2-40B4-BE49-F238E27FC236}">
                  <a16:creationId xmlns:a16="http://schemas.microsoft.com/office/drawing/2014/main" id="{674F1DED-DBF2-0D43-9284-81C4F75827E7}"/>
                </a:ext>
              </a:extLst>
            </p:cNvPr>
            <p:cNvSpPr/>
            <p:nvPr/>
          </p:nvSpPr>
          <p:spPr>
            <a:xfrm rot="4972117">
              <a:off x="7834137" y="6041949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ardrop 127">
              <a:extLst>
                <a:ext uri="{FF2B5EF4-FFF2-40B4-BE49-F238E27FC236}">
                  <a16:creationId xmlns:a16="http://schemas.microsoft.com/office/drawing/2014/main" id="{6FA29D81-269A-BE4E-B287-A1E5FD710583}"/>
                </a:ext>
              </a:extLst>
            </p:cNvPr>
            <p:cNvSpPr/>
            <p:nvPr/>
          </p:nvSpPr>
          <p:spPr>
            <a:xfrm rot="4972117">
              <a:off x="8185321" y="6026943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eardrop 128">
              <a:extLst>
                <a:ext uri="{FF2B5EF4-FFF2-40B4-BE49-F238E27FC236}">
                  <a16:creationId xmlns:a16="http://schemas.microsoft.com/office/drawing/2014/main" id="{6545A6B1-D8F5-C247-8D00-946DFBABE5F4}"/>
                </a:ext>
              </a:extLst>
            </p:cNvPr>
            <p:cNvSpPr/>
            <p:nvPr/>
          </p:nvSpPr>
          <p:spPr>
            <a:xfrm rot="4972117">
              <a:off x="8387238" y="6062526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eardrop 129">
              <a:extLst>
                <a:ext uri="{FF2B5EF4-FFF2-40B4-BE49-F238E27FC236}">
                  <a16:creationId xmlns:a16="http://schemas.microsoft.com/office/drawing/2014/main" id="{08914AD9-33B7-1748-8EF0-ECD82C6F8720}"/>
                </a:ext>
              </a:extLst>
            </p:cNvPr>
            <p:cNvSpPr/>
            <p:nvPr/>
          </p:nvSpPr>
          <p:spPr>
            <a:xfrm rot="4972117">
              <a:off x="7231357" y="6023043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ardrop 130">
              <a:extLst>
                <a:ext uri="{FF2B5EF4-FFF2-40B4-BE49-F238E27FC236}">
                  <a16:creationId xmlns:a16="http://schemas.microsoft.com/office/drawing/2014/main" id="{C9AF3F49-870A-F14F-8724-4AE488BEC1E4}"/>
                </a:ext>
              </a:extLst>
            </p:cNvPr>
            <p:cNvSpPr/>
            <p:nvPr/>
          </p:nvSpPr>
          <p:spPr>
            <a:xfrm rot="4972117">
              <a:off x="10545290" y="6027054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Teardrop 131">
              <a:extLst>
                <a:ext uri="{FF2B5EF4-FFF2-40B4-BE49-F238E27FC236}">
                  <a16:creationId xmlns:a16="http://schemas.microsoft.com/office/drawing/2014/main" id="{6A58E098-ECF4-4143-A89B-FED3709DE35F}"/>
                </a:ext>
              </a:extLst>
            </p:cNvPr>
            <p:cNvSpPr/>
            <p:nvPr/>
          </p:nvSpPr>
          <p:spPr>
            <a:xfrm rot="4972117">
              <a:off x="11106665" y="6031738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Teardrop 132">
              <a:extLst>
                <a:ext uri="{FF2B5EF4-FFF2-40B4-BE49-F238E27FC236}">
                  <a16:creationId xmlns:a16="http://schemas.microsoft.com/office/drawing/2014/main" id="{4302E0F0-5ACD-7A48-9EA9-4FFDD1C0F084}"/>
                </a:ext>
              </a:extLst>
            </p:cNvPr>
            <p:cNvSpPr/>
            <p:nvPr/>
          </p:nvSpPr>
          <p:spPr>
            <a:xfrm rot="4972117">
              <a:off x="9388415" y="6062527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ardrop 133">
              <a:extLst>
                <a:ext uri="{FF2B5EF4-FFF2-40B4-BE49-F238E27FC236}">
                  <a16:creationId xmlns:a16="http://schemas.microsoft.com/office/drawing/2014/main" id="{F3739E05-622A-A64E-8C1C-66496AA1A8E2}"/>
                </a:ext>
              </a:extLst>
            </p:cNvPr>
            <p:cNvSpPr/>
            <p:nvPr/>
          </p:nvSpPr>
          <p:spPr>
            <a:xfrm rot="4972117">
              <a:off x="10133325" y="6015955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eardrop 134">
              <a:extLst>
                <a:ext uri="{FF2B5EF4-FFF2-40B4-BE49-F238E27FC236}">
                  <a16:creationId xmlns:a16="http://schemas.microsoft.com/office/drawing/2014/main" id="{B8811333-4DE6-1C43-B31E-4FB42FC5E542}"/>
                </a:ext>
              </a:extLst>
            </p:cNvPr>
            <p:cNvSpPr/>
            <p:nvPr/>
          </p:nvSpPr>
          <p:spPr>
            <a:xfrm rot="4972117">
              <a:off x="9660335" y="6002496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ardrop 135">
              <a:extLst>
                <a:ext uri="{FF2B5EF4-FFF2-40B4-BE49-F238E27FC236}">
                  <a16:creationId xmlns:a16="http://schemas.microsoft.com/office/drawing/2014/main" id="{EF092038-715F-3441-8ED1-38EA9D12B149}"/>
                </a:ext>
              </a:extLst>
            </p:cNvPr>
            <p:cNvSpPr/>
            <p:nvPr/>
          </p:nvSpPr>
          <p:spPr>
            <a:xfrm rot="4972117">
              <a:off x="8028758" y="6062526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Teardrop 136">
              <a:extLst>
                <a:ext uri="{FF2B5EF4-FFF2-40B4-BE49-F238E27FC236}">
                  <a16:creationId xmlns:a16="http://schemas.microsoft.com/office/drawing/2014/main" id="{DBDFCDA1-7E73-3D48-A6AC-B6C258892F49}"/>
                </a:ext>
              </a:extLst>
            </p:cNvPr>
            <p:cNvSpPr/>
            <p:nvPr/>
          </p:nvSpPr>
          <p:spPr>
            <a:xfrm rot="4972117">
              <a:off x="7667577" y="5988312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ardrop 138">
              <a:extLst>
                <a:ext uri="{FF2B5EF4-FFF2-40B4-BE49-F238E27FC236}">
                  <a16:creationId xmlns:a16="http://schemas.microsoft.com/office/drawing/2014/main" id="{F5DD9A34-7DD4-CC40-A8B1-249C1EA47062}"/>
                </a:ext>
              </a:extLst>
            </p:cNvPr>
            <p:cNvSpPr/>
            <p:nvPr/>
          </p:nvSpPr>
          <p:spPr>
            <a:xfrm rot="4972117">
              <a:off x="9662212" y="6059466"/>
              <a:ext cx="217714" cy="214207"/>
            </a:xfrm>
            <a:prstGeom prst="teardrop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TextBox 139">
            <a:extLst>
              <a:ext uri="{FF2B5EF4-FFF2-40B4-BE49-F238E27FC236}">
                <a16:creationId xmlns:a16="http://schemas.microsoft.com/office/drawing/2014/main" id="{E60EAE4E-1E99-B848-A429-2CB6DC31F3C2}"/>
              </a:ext>
            </a:extLst>
          </p:cNvPr>
          <p:cNvSpPr txBox="1"/>
          <p:nvPr/>
        </p:nvSpPr>
        <p:spPr>
          <a:xfrm>
            <a:off x="11074240" y="5965098"/>
            <a:ext cx="805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Fiztop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base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B8CC773D-00DA-614A-805B-A586373038E7}"/>
              </a:ext>
            </a:extLst>
          </p:cNvPr>
          <p:cNvSpPr txBox="1"/>
          <p:nvPr/>
        </p:nvSpPr>
        <p:spPr>
          <a:xfrm>
            <a:off x="8521638" y="5956186"/>
            <a:ext cx="1369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Micropumps</a:t>
            </a:r>
          </a:p>
        </p:txBody>
      </p:sp>
      <p:sp>
        <p:nvSpPr>
          <p:cNvPr id="142" name="Can 141">
            <a:extLst>
              <a:ext uri="{FF2B5EF4-FFF2-40B4-BE49-F238E27FC236}">
                <a16:creationId xmlns:a16="http://schemas.microsoft.com/office/drawing/2014/main" id="{042BF932-EA05-B343-A91F-802BB9E26571}"/>
              </a:ext>
            </a:extLst>
          </p:cNvPr>
          <p:cNvSpPr/>
          <p:nvPr/>
        </p:nvSpPr>
        <p:spPr>
          <a:xfrm>
            <a:off x="6381227" y="5339067"/>
            <a:ext cx="4658001" cy="482010"/>
          </a:xfrm>
          <a:prstGeom prst="can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BB813E7-69A0-D14A-80A0-620150BB60BE}"/>
              </a:ext>
            </a:extLst>
          </p:cNvPr>
          <p:cNvSpPr txBox="1"/>
          <p:nvPr/>
        </p:nvSpPr>
        <p:spPr>
          <a:xfrm>
            <a:off x="11065343" y="5209508"/>
            <a:ext cx="856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DZFO+ </a:t>
            </a:r>
          </a:p>
          <a:p>
            <a:pPr algn="ctr"/>
            <a:r>
              <a:rPr lang="en-US" dirty="0"/>
              <a:t>disc</a:t>
            </a:r>
          </a:p>
        </p:txBody>
      </p:sp>
      <p:sp>
        <p:nvSpPr>
          <p:cNvPr id="147" name="Freeform 146">
            <a:extLst>
              <a:ext uri="{FF2B5EF4-FFF2-40B4-BE49-F238E27FC236}">
                <a16:creationId xmlns:a16="http://schemas.microsoft.com/office/drawing/2014/main" id="{8CE9CD58-279B-AB4F-9AB4-8001F94CD9AB}"/>
              </a:ext>
            </a:extLst>
          </p:cNvPr>
          <p:cNvSpPr/>
          <p:nvPr/>
        </p:nvSpPr>
        <p:spPr>
          <a:xfrm>
            <a:off x="5009084" y="2056352"/>
            <a:ext cx="557349" cy="679269"/>
          </a:xfrm>
          <a:custGeom>
            <a:avLst/>
            <a:gdLst>
              <a:gd name="connsiteX0" fmla="*/ 235132 w 557349"/>
              <a:gd name="connsiteY0" fmla="*/ 17417 h 679269"/>
              <a:gd name="connsiteX1" fmla="*/ 235132 w 557349"/>
              <a:gd name="connsiteY1" fmla="*/ 17417 h 679269"/>
              <a:gd name="connsiteX2" fmla="*/ 209006 w 557349"/>
              <a:gd name="connsiteY2" fmla="*/ 87086 h 679269"/>
              <a:gd name="connsiteX3" fmla="*/ 200297 w 557349"/>
              <a:gd name="connsiteY3" fmla="*/ 113212 h 679269"/>
              <a:gd name="connsiteX4" fmla="*/ 182880 w 557349"/>
              <a:gd name="connsiteY4" fmla="*/ 139337 h 679269"/>
              <a:gd name="connsiteX5" fmla="*/ 174172 w 557349"/>
              <a:gd name="connsiteY5" fmla="*/ 165463 h 679269"/>
              <a:gd name="connsiteX6" fmla="*/ 139337 w 557349"/>
              <a:gd name="connsiteY6" fmla="*/ 209006 h 679269"/>
              <a:gd name="connsiteX7" fmla="*/ 87086 w 557349"/>
              <a:gd name="connsiteY7" fmla="*/ 243840 h 679269"/>
              <a:gd name="connsiteX8" fmla="*/ 60960 w 557349"/>
              <a:gd name="connsiteY8" fmla="*/ 261257 h 679269"/>
              <a:gd name="connsiteX9" fmla="*/ 0 w 557349"/>
              <a:gd name="connsiteY9" fmla="*/ 278675 h 679269"/>
              <a:gd name="connsiteX10" fmla="*/ 26126 w 557349"/>
              <a:gd name="connsiteY10" fmla="*/ 400595 h 679269"/>
              <a:gd name="connsiteX11" fmla="*/ 34835 w 557349"/>
              <a:gd name="connsiteY11" fmla="*/ 426720 h 679269"/>
              <a:gd name="connsiteX12" fmla="*/ 43543 w 557349"/>
              <a:gd name="connsiteY12" fmla="*/ 452846 h 679269"/>
              <a:gd name="connsiteX13" fmla="*/ 60960 w 557349"/>
              <a:gd name="connsiteY13" fmla="*/ 644435 h 679269"/>
              <a:gd name="connsiteX14" fmla="*/ 69669 w 557349"/>
              <a:gd name="connsiteY14" fmla="*/ 670560 h 679269"/>
              <a:gd name="connsiteX15" fmla="*/ 95795 w 557349"/>
              <a:gd name="connsiteY15" fmla="*/ 679269 h 679269"/>
              <a:gd name="connsiteX16" fmla="*/ 348343 w 557349"/>
              <a:gd name="connsiteY16" fmla="*/ 670560 h 679269"/>
              <a:gd name="connsiteX17" fmla="*/ 409303 w 557349"/>
              <a:gd name="connsiteY17" fmla="*/ 609600 h 679269"/>
              <a:gd name="connsiteX18" fmla="*/ 426720 w 557349"/>
              <a:gd name="connsiteY18" fmla="*/ 583475 h 679269"/>
              <a:gd name="connsiteX19" fmla="*/ 452846 w 557349"/>
              <a:gd name="connsiteY19" fmla="*/ 531223 h 679269"/>
              <a:gd name="connsiteX20" fmla="*/ 470263 w 557349"/>
              <a:gd name="connsiteY20" fmla="*/ 470263 h 679269"/>
              <a:gd name="connsiteX21" fmla="*/ 478972 w 557349"/>
              <a:gd name="connsiteY21" fmla="*/ 444137 h 679269"/>
              <a:gd name="connsiteX22" fmla="*/ 513806 w 557349"/>
              <a:gd name="connsiteY22" fmla="*/ 391886 h 679269"/>
              <a:gd name="connsiteX23" fmla="*/ 531223 w 557349"/>
              <a:gd name="connsiteY23" fmla="*/ 365760 h 679269"/>
              <a:gd name="connsiteX24" fmla="*/ 557349 w 557349"/>
              <a:gd name="connsiteY24" fmla="*/ 322217 h 679269"/>
              <a:gd name="connsiteX25" fmla="*/ 548640 w 557349"/>
              <a:gd name="connsiteY25" fmla="*/ 278675 h 679269"/>
              <a:gd name="connsiteX26" fmla="*/ 496389 w 557349"/>
              <a:gd name="connsiteY26" fmla="*/ 261257 h 679269"/>
              <a:gd name="connsiteX27" fmla="*/ 426720 w 557349"/>
              <a:gd name="connsiteY27" fmla="*/ 243840 h 679269"/>
              <a:gd name="connsiteX28" fmla="*/ 400595 w 557349"/>
              <a:gd name="connsiteY28" fmla="*/ 226423 h 679269"/>
              <a:gd name="connsiteX29" fmla="*/ 426720 w 557349"/>
              <a:gd name="connsiteY29" fmla="*/ 121920 h 679269"/>
              <a:gd name="connsiteX30" fmla="*/ 444137 w 557349"/>
              <a:gd name="connsiteY30" fmla="*/ 95795 h 679269"/>
              <a:gd name="connsiteX31" fmla="*/ 461555 w 557349"/>
              <a:gd name="connsiteY31" fmla="*/ 78377 h 679269"/>
              <a:gd name="connsiteX32" fmla="*/ 487680 w 557349"/>
              <a:gd name="connsiteY32" fmla="*/ 69669 h 679269"/>
              <a:gd name="connsiteX33" fmla="*/ 505097 w 557349"/>
              <a:gd name="connsiteY33" fmla="*/ 43543 h 679269"/>
              <a:gd name="connsiteX34" fmla="*/ 409303 w 557349"/>
              <a:gd name="connsiteY34" fmla="*/ 0 h 679269"/>
              <a:gd name="connsiteX35" fmla="*/ 339635 w 557349"/>
              <a:gd name="connsiteY35" fmla="*/ 8709 h 679269"/>
              <a:gd name="connsiteX36" fmla="*/ 235132 w 557349"/>
              <a:gd name="connsiteY36" fmla="*/ 17417 h 67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57349" h="679269">
                <a:moveTo>
                  <a:pt x="235132" y="17417"/>
                </a:moveTo>
                <a:lnTo>
                  <a:pt x="235132" y="17417"/>
                </a:lnTo>
                <a:cubicBezTo>
                  <a:pt x="226423" y="40640"/>
                  <a:pt x="217482" y="63777"/>
                  <a:pt x="209006" y="87086"/>
                </a:cubicBezTo>
                <a:cubicBezTo>
                  <a:pt x="205869" y="95713"/>
                  <a:pt x="204402" y="105001"/>
                  <a:pt x="200297" y="113212"/>
                </a:cubicBezTo>
                <a:cubicBezTo>
                  <a:pt x="195616" y="122573"/>
                  <a:pt x="188686" y="130629"/>
                  <a:pt x="182880" y="139337"/>
                </a:cubicBezTo>
                <a:cubicBezTo>
                  <a:pt x="179977" y="148046"/>
                  <a:pt x="178277" y="157252"/>
                  <a:pt x="174172" y="165463"/>
                </a:cubicBezTo>
                <a:cubicBezTo>
                  <a:pt x="167315" y="179177"/>
                  <a:pt x="152299" y="199285"/>
                  <a:pt x="139337" y="209006"/>
                </a:cubicBezTo>
                <a:cubicBezTo>
                  <a:pt x="122591" y="221565"/>
                  <a:pt x="104503" y="232229"/>
                  <a:pt x="87086" y="243840"/>
                </a:cubicBezTo>
                <a:cubicBezTo>
                  <a:pt x="78377" y="249646"/>
                  <a:pt x="70889" y="257947"/>
                  <a:pt x="60960" y="261257"/>
                </a:cubicBezTo>
                <a:cubicBezTo>
                  <a:pt x="23480" y="273751"/>
                  <a:pt x="43740" y="267740"/>
                  <a:pt x="0" y="278675"/>
                </a:cubicBezTo>
                <a:cubicBezTo>
                  <a:pt x="10986" y="366556"/>
                  <a:pt x="1309" y="326144"/>
                  <a:pt x="26126" y="400595"/>
                </a:cubicBezTo>
                <a:lnTo>
                  <a:pt x="34835" y="426720"/>
                </a:lnTo>
                <a:lnTo>
                  <a:pt x="43543" y="452846"/>
                </a:lnTo>
                <a:cubicBezTo>
                  <a:pt x="47289" y="509031"/>
                  <a:pt x="49058" y="584923"/>
                  <a:pt x="60960" y="644435"/>
                </a:cubicBezTo>
                <a:cubicBezTo>
                  <a:pt x="62760" y="653436"/>
                  <a:pt x="63178" y="664069"/>
                  <a:pt x="69669" y="670560"/>
                </a:cubicBezTo>
                <a:cubicBezTo>
                  <a:pt x="76160" y="677051"/>
                  <a:pt x="87086" y="676366"/>
                  <a:pt x="95795" y="679269"/>
                </a:cubicBezTo>
                <a:cubicBezTo>
                  <a:pt x="179978" y="676366"/>
                  <a:pt x="264274" y="675814"/>
                  <a:pt x="348343" y="670560"/>
                </a:cubicBezTo>
                <a:cubicBezTo>
                  <a:pt x="385665" y="668227"/>
                  <a:pt x="389131" y="639858"/>
                  <a:pt x="409303" y="609600"/>
                </a:cubicBezTo>
                <a:cubicBezTo>
                  <a:pt x="415109" y="600892"/>
                  <a:pt x="423410" y="593404"/>
                  <a:pt x="426720" y="583475"/>
                </a:cubicBezTo>
                <a:cubicBezTo>
                  <a:pt x="448610" y="517806"/>
                  <a:pt x="419082" y="598751"/>
                  <a:pt x="452846" y="531223"/>
                </a:cubicBezTo>
                <a:cubicBezTo>
                  <a:pt x="459808" y="517298"/>
                  <a:pt x="466541" y="483291"/>
                  <a:pt x="470263" y="470263"/>
                </a:cubicBezTo>
                <a:cubicBezTo>
                  <a:pt x="472785" y="461436"/>
                  <a:pt x="474514" y="452162"/>
                  <a:pt x="478972" y="444137"/>
                </a:cubicBezTo>
                <a:cubicBezTo>
                  <a:pt x="489138" y="425839"/>
                  <a:pt x="502195" y="409303"/>
                  <a:pt x="513806" y="391886"/>
                </a:cubicBezTo>
                <a:cubicBezTo>
                  <a:pt x="519612" y="383177"/>
                  <a:pt x="527913" y="375689"/>
                  <a:pt x="531223" y="365760"/>
                </a:cubicBezTo>
                <a:cubicBezTo>
                  <a:pt x="542529" y="331846"/>
                  <a:pt x="533441" y="346126"/>
                  <a:pt x="557349" y="322217"/>
                </a:cubicBezTo>
                <a:cubicBezTo>
                  <a:pt x="554446" y="307703"/>
                  <a:pt x="559106" y="289141"/>
                  <a:pt x="548640" y="278675"/>
                </a:cubicBezTo>
                <a:cubicBezTo>
                  <a:pt x="535658" y="265693"/>
                  <a:pt x="514392" y="264857"/>
                  <a:pt x="496389" y="261257"/>
                </a:cubicBezTo>
                <a:cubicBezTo>
                  <a:pt x="479823" y="257944"/>
                  <a:pt x="444575" y="252767"/>
                  <a:pt x="426720" y="243840"/>
                </a:cubicBezTo>
                <a:cubicBezTo>
                  <a:pt x="417359" y="239159"/>
                  <a:pt x="409303" y="232229"/>
                  <a:pt x="400595" y="226423"/>
                </a:cubicBezTo>
                <a:cubicBezTo>
                  <a:pt x="404948" y="200305"/>
                  <a:pt x="411386" y="144920"/>
                  <a:pt x="426720" y="121920"/>
                </a:cubicBezTo>
                <a:cubicBezTo>
                  <a:pt x="432526" y="113212"/>
                  <a:pt x="437599" y="103968"/>
                  <a:pt x="444137" y="95795"/>
                </a:cubicBezTo>
                <a:cubicBezTo>
                  <a:pt x="449266" y="89383"/>
                  <a:pt x="454514" y="82602"/>
                  <a:pt x="461555" y="78377"/>
                </a:cubicBezTo>
                <a:cubicBezTo>
                  <a:pt x="469426" y="73654"/>
                  <a:pt x="478972" y="72572"/>
                  <a:pt x="487680" y="69669"/>
                </a:cubicBezTo>
                <a:cubicBezTo>
                  <a:pt x="493486" y="60960"/>
                  <a:pt x="510290" y="52630"/>
                  <a:pt x="505097" y="43543"/>
                </a:cubicBezTo>
                <a:cubicBezTo>
                  <a:pt x="485658" y="9524"/>
                  <a:pt x="441461" y="6432"/>
                  <a:pt x="409303" y="0"/>
                </a:cubicBezTo>
                <a:lnTo>
                  <a:pt x="339635" y="8709"/>
                </a:lnTo>
                <a:cubicBezTo>
                  <a:pt x="271998" y="18371"/>
                  <a:pt x="252549" y="15966"/>
                  <a:pt x="235132" y="17417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>
            <a:extLst>
              <a:ext uri="{FF2B5EF4-FFF2-40B4-BE49-F238E27FC236}">
                <a16:creationId xmlns:a16="http://schemas.microsoft.com/office/drawing/2014/main" id="{F7886354-3733-C543-AF93-4953C55CC08C}"/>
              </a:ext>
            </a:extLst>
          </p:cNvPr>
          <p:cNvSpPr/>
          <p:nvPr/>
        </p:nvSpPr>
        <p:spPr>
          <a:xfrm>
            <a:off x="5590903" y="2394857"/>
            <a:ext cx="174171" cy="357449"/>
          </a:xfrm>
          <a:custGeom>
            <a:avLst/>
            <a:gdLst>
              <a:gd name="connsiteX0" fmla="*/ 121920 w 174171"/>
              <a:gd name="connsiteY0" fmla="*/ 0 h 357449"/>
              <a:gd name="connsiteX1" fmla="*/ 121920 w 174171"/>
              <a:gd name="connsiteY1" fmla="*/ 0 h 357449"/>
              <a:gd name="connsiteX2" fmla="*/ 87086 w 174171"/>
              <a:gd name="connsiteY2" fmla="*/ 104503 h 357449"/>
              <a:gd name="connsiteX3" fmla="*/ 78377 w 174171"/>
              <a:gd name="connsiteY3" fmla="*/ 130629 h 357449"/>
              <a:gd name="connsiteX4" fmla="*/ 69668 w 174171"/>
              <a:gd name="connsiteY4" fmla="*/ 182880 h 357449"/>
              <a:gd name="connsiteX5" fmla="*/ 52251 w 174171"/>
              <a:gd name="connsiteY5" fmla="*/ 235132 h 357449"/>
              <a:gd name="connsiteX6" fmla="*/ 17417 w 174171"/>
              <a:gd name="connsiteY6" fmla="*/ 287383 h 357449"/>
              <a:gd name="connsiteX7" fmla="*/ 0 w 174171"/>
              <a:gd name="connsiteY7" fmla="*/ 339634 h 357449"/>
              <a:gd name="connsiteX8" fmla="*/ 121920 w 174171"/>
              <a:gd name="connsiteY8" fmla="*/ 348343 h 357449"/>
              <a:gd name="connsiteX9" fmla="*/ 148046 w 174171"/>
              <a:gd name="connsiteY9" fmla="*/ 330926 h 357449"/>
              <a:gd name="connsiteX10" fmla="*/ 156754 w 174171"/>
              <a:gd name="connsiteY10" fmla="*/ 304800 h 357449"/>
              <a:gd name="connsiteX11" fmla="*/ 174171 w 174171"/>
              <a:gd name="connsiteY11" fmla="*/ 217714 h 357449"/>
              <a:gd name="connsiteX12" fmla="*/ 165463 w 174171"/>
              <a:gd name="connsiteY12" fmla="*/ 121920 h 357449"/>
              <a:gd name="connsiteX13" fmla="*/ 156754 w 174171"/>
              <a:gd name="connsiteY13" fmla="*/ 52252 h 357449"/>
              <a:gd name="connsiteX14" fmla="*/ 148046 w 174171"/>
              <a:gd name="connsiteY14" fmla="*/ 26126 h 357449"/>
              <a:gd name="connsiteX15" fmla="*/ 121920 w 174171"/>
              <a:gd name="connsiteY15" fmla="*/ 0 h 357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4171" h="357449">
                <a:moveTo>
                  <a:pt x="121920" y="0"/>
                </a:moveTo>
                <a:lnTo>
                  <a:pt x="121920" y="0"/>
                </a:lnTo>
                <a:lnTo>
                  <a:pt x="87086" y="104503"/>
                </a:lnTo>
                <a:cubicBezTo>
                  <a:pt x="84183" y="113212"/>
                  <a:pt x="79886" y="121574"/>
                  <a:pt x="78377" y="130629"/>
                </a:cubicBezTo>
                <a:cubicBezTo>
                  <a:pt x="75474" y="148046"/>
                  <a:pt x="73951" y="165750"/>
                  <a:pt x="69668" y="182880"/>
                </a:cubicBezTo>
                <a:cubicBezTo>
                  <a:pt x="65215" y="200691"/>
                  <a:pt x="62435" y="219856"/>
                  <a:pt x="52251" y="235132"/>
                </a:cubicBezTo>
                <a:cubicBezTo>
                  <a:pt x="40640" y="252549"/>
                  <a:pt x="24036" y="267525"/>
                  <a:pt x="17417" y="287383"/>
                </a:cubicBezTo>
                <a:lnTo>
                  <a:pt x="0" y="339634"/>
                </a:lnTo>
                <a:cubicBezTo>
                  <a:pt x="74454" y="364453"/>
                  <a:pt x="34034" y="359329"/>
                  <a:pt x="121920" y="348343"/>
                </a:cubicBezTo>
                <a:cubicBezTo>
                  <a:pt x="130629" y="342537"/>
                  <a:pt x="141508" y="339099"/>
                  <a:pt x="148046" y="330926"/>
                </a:cubicBezTo>
                <a:cubicBezTo>
                  <a:pt x="153780" y="323758"/>
                  <a:pt x="154232" y="313626"/>
                  <a:pt x="156754" y="304800"/>
                </a:cubicBezTo>
                <a:cubicBezTo>
                  <a:pt x="167149" y="268416"/>
                  <a:pt x="167326" y="258786"/>
                  <a:pt x="174171" y="217714"/>
                </a:cubicBezTo>
                <a:cubicBezTo>
                  <a:pt x="171268" y="185783"/>
                  <a:pt x="168819" y="153807"/>
                  <a:pt x="165463" y="121920"/>
                </a:cubicBezTo>
                <a:cubicBezTo>
                  <a:pt x="163013" y="98645"/>
                  <a:pt x="160941" y="75278"/>
                  <a:pt x="156754" y="52252"/>
                </a:cubicBezTo>
                <a:cubicBezTo>
                  <a:pt x="155112" y="43220"/>
                  <a:pt x="153554" y="33470"/>
                  <a:pt x="148046" y="26126"/>
                </a:cubicBezTo>
                <a:cubicBezTo>
                  <a:pt x="144151" y="20933"/>
                  <a:pt x="136434" y="20320"/>
                  <a:pt x="121920" y="0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0D06CCC5-A7B4-8141-B3FF-C303F44E2CCA}"/>
              </a:ext>
            </a:extLst>
          </p:cNvPr>
          <p:cNvCxnSpPr>
            <a:cxnSpLocks/>
          </p:cNvCxnSpPr>
          <p:nvPr/>
        </p:nvCxnSpPr>
        <p:spPr>
          <a:xfrm>
            <a:off x="3623310" y="2231599"/>
            <a:ext cx="1674768" cy="205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4C051CE-E474-0D46-97B0-BED2998CCC34}"/>
              </a:ext>
            </a:extLst>
          </p:cNvPr>
          <p:cNvCxnSpPr>
            <a:cxnSpLocks/>
            <a:endCxn id="148" idx="4"/>
          </p:cNvCxnSpPr>
          <p:nvPr/>
        </p:nvCxnSpPr>
        <p:spPr>
          <a:xfrm>
            <a:off x="3632602" y="2282028"/>
            <a:ext cx="2027969" cy="2957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>
            <a:extLst>
              <a:ext uri="{FF2B5EF4-FFF2-40B4-BE49-F238E27FC236}">
                <a16:creationId xmlns:a16="http://schemas.microsoft.com/office/drawing/2014/main" id="{9FB5EE6E-A6FB-5142-BFD1-46F5AC2CFD2D}"/>
              </a:ext>
            </a:extLst>
          </p:cNvPr>
          <p:cNvSpPr txBox="1"/>
          <p:nvPr/>
        </p:nvSpPr>
        <p:spPr>
          <a:xfrm>
            <a:off x="5032077" y="1453535"/>
            <a:ext cx="5394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/>
              <a:t>Note: some of the laser cuts should be angled to permit easy extraction</a:t>
            </a:r>
          </a:p>
          <a:p>
            <a:pPr algn="ctr"/>
            <a:r>
              <a:rPr lang="en-US" sz="1400" i="1" dirty="0"/>
              <a:t>of the waste material (but not those cuts on the outside ‘leg’ or ‘crutch’)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E5065D22-FC88-274D-81A3-D3530875720C}"/>
              </a:ext>
            </a:extLst>
          </p:cNvPr>
          <p:cNvSpPr txBox="1"/>
          <p:nvPr/>
        </p:nvSpPr>
        <p:spPr>
          <a:xfrm>
            <a:off x="259576" y="2550006"/>
            <a:ext cx="3617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2. Seal a thin sheet of PET over the plank </a:t>
            </a:r>
          </a:p>
          <a:p>
            <a:pPr algn="ctr"/>
            <a:r>
              <a:rPr lang="en-US" sz="1600" dirty="0"/>
              <a:t>top to keep the pieces in place 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8C138CF-3D22-3142-A474-3BA56A296A84}"/>
              </a:ext>
            </a:extLst>
          </p:cNvPr>
          <p:cNvCxnSpPr>
            <a:cxnSpLocks/>
            <a:endCxn id="48" idx="4"/>
          </p:cNvCxnSpPr>
          <p:nvPr/>
        </p:nvCxnSpPr>
        <p:spPr>
          <a:xfrm flipV="1">
            <a:off x="4448251" y="3474615"/>
            <a:ext cx="967948" cy="336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D5EB6F1B-5357-7044-A9F1-0951414492CC}"/>
              </a:ext>
            </a:extLst>
          </p:cNvPr>
          <p:cNvGrpSpPr/>
          <p:nvPr/>
        </p:nvGrpSpPr>
        <p:grpSpPr>
          <a:xfrm>
            <a:off x="8244726" y="5480432"/>
            <a:ext cx="914400" cy="293711"/>
            <a:chOff x="8576995" y="578448"/>
            <a:chExt cx="914400" cy="293711"/>
          </a:xfrm>
        </p:grpSpPr>
        <p:sp>
          <p:nvSpPr>
            <p:cNvPr id="176" name="Can 175">
              <a:extLst>
                <a:ext uri="{FF2B5EF4-FFF2-40B4-BE49-F238E27FC236}">
                  <a16:creationId xmlns:a16="http://schemas.microsoft.com/office/drawing/2014/main" id="{EFCC900D-5B7F-7845-8E16-0F774CC28352}"/>
                </a:ext>
              </a:extLst>
            </p:cNvPr>
            <p:cNvSpPr/>
            <p:nvPr/>
          </p:nvSpPr>
          <p:spPr>
            <a:xfrm>
              <a:off x="8576995" y="697730"/>
              <a:ext cx="914400" cy="174429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Can 176">
              <a:extLst>
                <a:ext uri="{FF2B5EF4-FFF2-40B4-BE49-F238E27FC236}">
                  <a16:creationId xmlns:a16="http://schemas.microsoft.com/office/drawing/2014/main" id="{21D622EA-8B12-504E-8667-E581DF9B0FA6}"/>
                </a:ext>
              </a:extLst>
            </p:cNvPr>
            <p:cNvSpPr/>
            <p:nvPr/>
          </p:nvSpPr>
          <p:spPr>
            <a:xfrm>
              <a:off x="8576995" y="578448"/>
              <a:ext cx="914400" cy="154426"/>
            </a:xfrm>
            <a:prstGeom prst="can">
              <a:avLst/>
            </a:prstGeom>
            <a:solidFill>
              <a:srgbClr val="FF0000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AA61CBEA-8C2F-1E47-B6A3-AD8D8458DC64}"/>
              </a:ext>
            </a:extLst>
          </p:cNvPr>
          <p:cNvGrpSpPr/>
          <p:nvPr/>
        </p:nvGrpSpPr>
        <p:grpSpPr>
          <a:xfrm>
            <a:off x="8109869" y="6400227"/>
            <a:ext cx="914400" cy="293711"/>
            <a:chOff x="8576995" y="578448"/>
            <a:chExt cx="914400" cy="293711"/>
          </a:xfrm>
        </p:grpSpPr>
        <p:sp>
          <p:nvSpPr>
            <p:cNvPr id="180" name="Can 179">
              <a:extLst>
                <a:ext uri="{FF2B5EF4-FFF2-40B4-BE49-F238E27FC236}">
                  <a16:creationId xmlns:a16="http://schemas.microsoft.com/office/drawing/2014/main" id="{C503CA89-92F1-EC43-AFA2-502AF4B08A40}"/>
                </a:ext>
              </a:extLst>
            </p:cNvPr>
            <p:cNvSpPr/>
            <p:nvPr/>
          </p:nvSpPr>
          <p:spPr>
            <a:xfrm>
              <a:off x="8576995" y="697730"/>
              <a:ext cx="914400" cy="174429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Can 180">
              <a:extLst>
                <a:ext uri="{FF2B5EF4-FFF2-40B4-BE49-F238E27FC236}">
                  <a16:creationId xmlns:a16="http://schemas.microsoft.com/office/drawing/2014/main" id="{93D2DFFE-D3B3-FC4D-80A7-D2637920B2EC}"/>
                </a:ext>
              </a:extLst>
            </p:cNvPr>
            <p:cNvSpPr/>
            <p:nvPr/>
          </p:nvSpPr>
          <p:spPr>
            <a:xfrm>
              <a:off x="8576995" y="578448"/>
              <a:ext cx="914400" cy="154426"/>
            </a:xfrm>
            <a:prstGeom prst="can">
              <a:avLst/>
            </a:prstGeom>
            <a:solidFill>
              <a:srgbClr val="FF0000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2" name="TextBox 181">
            <a:extLst>
              <a:ext uri="{FF2B5EF4-FFF2-40B4-BE49-F238E27FC236}">
                <a16:creationId xmlns:a16="http://schemas.microsoft.com/office/drawing/2014/main" id="{350CAF9E-316C-8447-A6AE-592C03DB8E47}"/>
              </a:ext>
            </a:extLst>
          </p:cNvPr>
          <p:cNvSpPr txBox="1"/>
          <p:nvPr/>
        </p:nvSpPr>
        <p:spPr>
          <a:xfrm>
            <a:off x="8521638" y="5568549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AIS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B1BC0AE6-4CDF-704F-98E8-96D776D974F5}"/>
              </a:ext>
            </a:extLst>
          </p:cNvPr>
          <p:cNvSpPr txBox="1"/>
          <p:nvPr/>
        </p:nvSpPr>
        <p:spPr>
          <a:xfrm>
            <a:off x="8405420" y="5435736"/>
            <a:ext cx="6190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Battery</a:t>
            </a:r>
          </a:p>
        </p:txBody>
      </p: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06AC889-E17D-3448-8836-D23469A8FA6F}"/>
              </a:ext>
            </a:extLst>
          </p:cNvPr>
          <p:cNvCxnSpPr>
            <a:cxnSpLocks/>
            <a:endCxn id="144" idx="2"/>
          </p:cNvCxnSpPr>
          <p:nvPr/>
        </p:nvCxnSpPr>
        <p:spPr>
          <a:xfrm flipV="1">
            <a:off x="2459912" y="6112811"/>
            <a:ext cx="3806918" cy="221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C139F6E7-55B9-AA4F-8B59-FF8D63DDFCED}"/>
              </a:ext>
            </a:extLst>
          </p:cNvPr>
          <p:cNvCxnSpPr>
            <a:cxnSpLocks/>
          </p:cNvCxnSpPr>
          <p:nvPr/>
        </p:nvCxnSpPr>
        <p:spPr>
          <a:xfrm flipV="1">
            <a:off x="6071386" y="6305173"/>
            <a:ext cx="949301" cy="101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5EA6EC61-98F4-8F40-A783-DB6DC19050B6}"/>
              </a:ext>
            </a:extLst>
          </p:cNvPr>
          <p:cNvCxnSpPr>
            <a:cxnSpLocks/>
          </p:cNvCxnSpPr>
          <p:nvPr/>
        </p:nvCxnSpPr>
        <p:spPr>
          <a:xfrm>
            <a:off x="6672465" y="6239529"/>
            <a:ext cx="0" cy="20385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>
            <a:extLst>
              <a:ext uri="{FF2B5EF4-FFF2-40B4-BE49-F238E27FC236}">
                <a16:creationId xmlns:a16="http://schemas.microsoft.com/office/drawing/2014/main" id="{80FF6752-B9BC-884B-93CC-82606294B4AA}"/>
              </a:ext>
            </a:extLst>
          </p:cNvPr>
          <p:cNvCxnSpPr>
            <a:cxnSpLocks/>
          </p:cNvCxnSpPr>
          <p:nvPr/>
        </p:nvCxnSpPr>
        <p:spPr>
          <a:xfrm>
            <a:off x="7711311" y="6257507"/>
            <a:ext cx="0" cy="20385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1569A1C6-34E0-C047-BD2E-6393253D6341}"/>
              </a:ext>
            </a:extLst>
          </p:cNvPr>
          <p:cNvCxnSpPr>
            <a:cxnSpLocks/>
          </p:cNvCxnSpPr>
          <p:nvPr/>
        </p:nvCxnSpPr>
        <p:spPr>
          <a:xfrm>
            <a:off x="9306115" y="6288263"/>
            <a:ext cx="0" cy="20385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978A76B2-51B5-3C40-9AC3-F138374D11A0}"/>
              </a:ext>
            </a:extLst>
          </p:cNvPr>
          <p:cNvCxnSpPr>
            <a:cxnSpLocks/>
          </p:cNvCxnSpPr>
          <p:nvPr/>
        </p:nvCxnSpPr>
        <p:spPr>
          <a:xfrm>
            <a:off x="10325773" y="6265950"/>
            <a:ext cx="0" cy="20385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538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269</Words>
  <Application>Microsoft Macintosh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Making Fiztop DZFOs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Fiztop DZFOs</dc:title>
  <dc:creator>Alice Clarke</dc:creator>
  <cp:lastModifiedBy>Alice Clarke</cp:lastModifiedBy>
  <cp:revision>26</cp:revision>
  <cp:lastPrinted>2018-07-20T00:58:49Z</cp:lastPrinted>
  <dcterms:created xsi:type="dcterms:W3CDTF">2018-07-19T04:09:17Z</dcterms:created>
  <dcterms:modified xsi:type="dcterms:W3CDTF">2018-07-20T01:01:40Z</dcterms:modified>
</cp:coreProperties>
</file>